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Gill Sans" panose="020B0604020202020204" charset="0"/>
      <p:regular r:id="rId27"/>
      <p:bold r:id="rId28"/>
    </p:embeddedFont>
    <p:embeddedFont>
      <p:font typeface="Helvetica Neue Light" panose="020B0604020202020204" charset="0"/>
      <p:regular r:id="rId29"/>
      <p:bold r:id="rId30"/>
      <p:italic r:id="rId31"/>
      <p:boldItalic r:id="rId32"/>
    </p:embeddedFont>
    <p:embeddedFont>
      <p:font typeface="Roboto" panose="020B0604020202020204" charset="0"/>
      <p:regular r:id="rId33"/>
      <p:bold r:id="rId34"/>
      <p:italic r:id="rId35"/>
      <p:boldItalic r:id="rId36"/>
    </p:embeddedFont>
    <p:embeddedFont>
      <p:font typeface="Roboto Mono"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179">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nQWyy5Z0nUvoBgwfQR+619Ib2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7E6551-DA61-45AC-939A-CADBD63FDDD7}">
  <a:tblStyle styleId="{607E6551-DA61-45AC-939A-CADBD63FDDD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533DA3F-90B6-48FF-8509-11B8663DF117}"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pos="1179"/>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20" Type="http://schemas.openxmlformats.org/officeDocument/2006/relationships/font" Target="fonts/font2.fntdata"/><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03a9f27b5f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03a9f27b5f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203a9f27b5f_0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03a9f27b5f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03a9f27b5f_0_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g203a9f27b5f_0_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03a9f27b5f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03a9f27b5f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g203a9f27b5f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03a9f27b5f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03a9f27b5f_0_1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203a9f27b5f_0_10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03a9f27b5f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03a9f27b5f_0_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203a9f27b5f_0_9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2213b73d3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2213b73d3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22213b73d3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01e1eeaadb_1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01e1eeaadb_1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201e1eeaadb_1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01e1eeaad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01e1eeaad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g201e1eeaad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03a9f27b5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03a9f27b5f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g203a9f27b5f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03a9f27b5f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03a9f27b5f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203a9f27b5f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vider Slide">
  <p:cSld name="Divider Slide">
    <p:spTree>
      <p:nvGrpSpPr>
        <p:cNvPr id="1" name="Shape 15"/>
        <p:cNvGrpSpPr/>
        <p:nvPr/>
      </p:nvGrpSpPr>
      <p:grpSpPr>
        <a:xfrm>
          <a:off x="0" y="0"/>
          <a:ext cx="0" cy="0"/>
          <a:chOff x="0" y="0"/>
          <a:chExt cx="0" cy="0"/>
        </a:xfrm>
      </p:grpSpPr>
      <p:sp>
        <p:nvSpPr>
          <p:cNvPr id="16" name="Google Shape;16;p15"/>
          <p:cNvSpPr>
            <a:spLocks noGrp="1"/>
          </p:cNvSpPr>
          <p:nvPr>
            <p:ph type="pic" idx="2"/>
          </p:nvPr>
        </p:nvSpPr>
        <p:spPr>
          <a:xfrm>
            <a:off x="2264229" y="0"/>
            <a:ext cx="9927771" cy="6858000"/>
          </a:xfrm>
          <a:prstGeom prst="rect">
            <a:avLst/>
          </a:prstGeom>
          <a:solidFill>
            <a:srgbClr val="7F7F7F"/>
          </a:solidFill>
          <a:ln>
            <a:noFill/>
          </a:ln>
        </p:spPr>
      </p:sp>
      <p:grpSp>
        <p:nvGrpSpPr>
          <p:cNvPr id="17" name="Google Shape;17;p15"/>
          <p:cNvGrpSpPr/>
          <p:nvPr/>
        </p:nvGrpSpPr>
        <p:grpSpPr>
          <a:xfrm>
            <a:off x="883522" y="408327"/>
            <a:ext cx="5276606" cy="5768636"/>
            <a:chOff x="883522" y="408327"/>
            <a:chExt cx="5276606" cy="5768636"/>
          </a:xfrm>
        </p:grpSpPr>
        <p:sp>
          <p:nvSpPr>
            <p:cNvPr id="18" name="Google Shape;18;p15"/>
            <p:cNvSpPr/>
            <p:nvPr/>
          </p:nvSpPr>
          <p:spPr>
            <a:xfrm>
              <a:off x="1808217" y="1403690"/>
              <a:ext cx="4351911" cy="4773273"/>
            </a:xfrm>
            <a:prstGeom prst="rect">
              <a:avLst/>
            </a:prstGeom>
            <a:gradFill>
              <a:gsLst>
                <a:gs pos="0">
                  <a:srgbClr val="038B30">
                    <a:alpha val="69411"/>
                  </a:srgbClr>
                </a:gs>
                <a:gs pos="50000">
                  <a:srgbClr val="05EE55">
                    <a:alpha val="69411"/>
                  </a:srgbClr>
                </a:gs>
                <a:gs pos="100000">
                  <a:srgbClr val="C0F400">
                    <a:alpha val="69411"/>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 name="Google Shape;19;p15"/>
            <p:cNvPicPr preferRelativeResize="0"/>
            <p:nvPr/>
          </p:nvPicPr>
          <p:blipFill rotWithShape="1">
            <a:blip r:embed="rId2">
              <a:alphaModFix/>
            </a:blip>
            <a:srcRect/>
            <a:stretch/>
          </p:blipFill>
          <p:spPr>
            <a:xfrm>
              <a:off x="1125781" y="1107282"/>
              <a:ext cx="4572000" cy="4572000"/>
            </a:xfrm>
            <a:prstGeom prst="rect">
              <a:avLst/>
            </a:prstGeom>
            <a:noFill/>
            <a:ln>
              <a:noFill/>
            </a:ln>
          </p:spPr>
        </p:pic>
        <p:sp>
          <p:nvSpPr>
            <p:cNvPr id="20" name="Google Shape;20;p15"/>
            <p:cNvSpPr/>
            <p:nvPr/>
          </p:nvSpPr>
          <p:spPr>
            <a:xfrm>
              <a:off x="883522" y="408327"/>
              <a:ext cx="4351911" cy="47732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1" name="Google Shape;21;p15"/>
          <p:cNvSpPr txBox="1">
            <a:spLocks noGrp="1"/>
          </p:cNvSpPr>
          <p:nvPr>
            <p:ph type="title"/>
          </p:nvPr>
        </p:nvSpPr>
        <p:spPr>
          <a:xfrm>
            <a:off x="838200" y="1501775"/>
            <a:ext cx="4351911" cy="238446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2F3342"/>
              </a:buClr>
              <a:buSzPts val="4400"/>
              <a:buFont typeface="Calibri"/>
              <a:buNone/>
              <a:defRPr sz="4400" b="1">
                <a:solidFill>
                  <a:srgbClr val="2F334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838199" y="3886241"/>
            <a:ext cx="4351910" cy="296437"/>
          </a:xfrm>
          <a:prstGeom prst="rect">
            <a:avLst/>
          </a:prstGeom>
          <a:noFill/>
          <a:ln>
            <a:noFill/>
          </a:ln>
        </p:spPr>
        <p:txBody>
          <a:bodyPr spcFirstLastPara="1" wrap="square" lIns="0" tIns="45700" rIns="0" bIns="45700" anchor="t" anchorCtr="0">
            <a:noAutofit/>
          </a:bodyPr>
          <a:lstStyle>
            <a:lvl1pPr marL="457200" lvl="0" indent="-228600" algn="ctr">
              <a:lnSpc>
                <a:spcPct val="90000"/>
              </a:lnSpc>
              <a:spcBef>
                <a:spcPts val="1000"/>
              </a:spcBef>
              <a:spcAft>
                <a:spcPts val="0"/>
              </a:spcAft>
              <a:buClr>
                <a:srgbClr val="2F3342"/>
              </a:buClr>
              <a:buSzPts val="2000"/>
              <a:buNone/>
              <a:defRPr sz="2000">
                <a:solidFill>
                  <a:srgbClr val="2F3342"/>
                </a:solidFill>
                <a:latin typeface="Calibri"/>
                <a:ea typeface="Calibri"/>
                <a:cs typeface="Calibri"/>
                <a:sym typeface="Calibri"/>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3" name="Google Shape;23;p15"/>
          <p:cNvSpPr txBox="1">
            <a:spLocks noGrp="1"/>
          </p:cNvSpPr>
          <p:nvPr>
            <p:ph type="ftr" idx="11"/>
          </p:nvPr>
        </p:nvSpPr>
        <p:spPr>
          <a:xfrm>
            <a:off x="595884" y="6456328"/>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sldNum" idx="12"/>
          </p:nvPr>
        </p:nvSpPr>
        <p:spPr>
          <a:xfrm>
            <a:off x="11549268" y="6413649"/>
            <a:ext cx="642731" cy="40780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88"/>
        <p:cNvGrpSpPr/>
        <p:nvPr/>
      </p:nvGrpSpPr>
      <p:grpSpPr>
        <a:xfrm>
          <a:off x="0" y="0"/>
          <a:ext cx="0" cy="0"/>
          <a:chOff x="0" y="0"/>
          <a:chExt cx="0" cy="0"/>
        </a:xfrm>
      </p:grpSpPr>
      <p:sp>
        <p:nvSpPr>
          <p:cNvPr id="89" name="Google Shape;89;p19"/>
          <p:cNvSpPr txBox="1">
            <a:spLocks noGrp="1"/>
          </p:cNvSpPr>
          <p:nvPr>
            <p:ph type="body" idx="1"/>
          </p:nvPr>
        </p:nvSpPr>
        <p:spPr>
          <a:xfrm>
            <a:off x="6400191" y="470641"/>
            <a:ext cx="5220309" cy="591671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90" name="Google Shape;90;p19"/>
          <p:cNvGrpSpPr/>
          <p:nvPr/>
        </p:nvGrpSpPr>
        <p:grpSpPr>
          <a:xfrm>
            <a:off x="657060" y="435124"/>
            <a:ext cx="5134751" cy="6215741"/>
            <a:chOff x="252031" y="391887"/>
            <a:chExt cx="7433283" cy="6215741"/>
          </a:xfrm>
        </p:grpSpPr>
        <p:sp>
          <p:nvSpPr>
            <p:cNvPr id="91" name="Google Shape;91;p19"/>
            <p:cNvSpPr/>
            <p:nvPr/>
          </p:nvSpPr>
          <p:spPr>
            <a:xfrm>
              <a:off x="979713" y="1181214"/>
              <a:ext cx="6117771" cy="5426414"/>
            </a:xfrm>
            <a:prstGeom prst="rect">
              <a:avLst/>
            </a:prstGeom>
            <a:gradFill>
              <a:gsLst>
                <a:gs pos="0">
                  <a:srgbClr val="038B30">
                    <a:alpha val="69411"/>
                  </a:srgbClr>
                </a:gs>
                <a:gs pos="50000">
                  <a:srgbClr val="05EE55">
                    <a:alpha val="69411"/>
                  </a:srgbClr>
                </a:gs>
                <a:gs pos="100000">
                  <a:srgbClr val="C0F400">
                    <a:alpha val="69411"/>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19"/>
            <p:cNvSpPr/>
            <p:nvPr/>
          </p:nvSpPr>
          <p:spPr>
            <a:xfrm>
              <a:off x="609600" y="391887"/>
              <a:ext cx="7075714" cy="5878284"/>
            </a:xfrm>
            <a:prstGeom prst="rect">
              <a:avLst/>
            </a:prstGeom>
            <a:noFill/>
            <a:ln w="127000" cap="flat" cmpd="sng">
              <a:solidFill>
                <a:srgbClr val="2F33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9"/>
            <p:cNvSpPr/>
            <p:nvPr/>
          </p:nvSpPr>
          <p:spPr>
            <a:xfrm>
              <a:off x="252031" y="655467"/>
              <a:ext cx="6475341" cy="570179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4" name="Google Shape;94;p19"/>
          <p:cNvSpPr txBox="1">
            <a:spLocks noGrp="1"/>
          </p:cNvSpPr>
          <p:nvPr>
            <p:ph type="title"/>
          </p:nvPr>
        </p:nvSpPr>
        <p:spPr>
          <a:xfrm>
            <a:off x="599167" y="1099002"/>
            <a:ext cx="4226024" cy="573989"/>
          </a:xfrm>
          <a:prstGeom prst="rect">
            <a:avLst/>
          </a:prstGeom>
          <a:noFill/>
          <a:ln>
            <a:noFill/>
          </a:ln>
        </p:spPr>
        <p:txBody>
          <a:bodyPr spcFirstLastPara="1" wrap="square" lIns="0" tIns="45700" rIns="0" bIns="45700" anchor="ctr" anchorCtr="0">
            <a:noAutofit/>
          </a:bodyPr>
          <a:lstStyle>
            <a:lvl1pPr lvl="0" algn="ctr">
              <a:lnSpc>
                <a:spcPct val="90000"/>
              </a:lnSpc>
              <a:spcBef>
                <a:spcPts val="0"/>
              </a:spcBef>
              <a:spcAft>
                <a:spcPts val="0"/>
              </a:spcAft>
              <a:buClr>
                <a:srgbClr val="2F3342"/>
              </a:buClr>
              <a:buSzPts val="3200"/>
              <a:buFont typeface="Calibri"/>
              <a:buNone/>
              <a:defRPr sz="3200" b="1">
                <a:solidFill>
                  <a:srgbClr val="2F334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9"/>
          <p:cNvSpPr txBox="1">
            <a:spLocks noGrp="1"/>
          </p:cNvSpPr>
          <p:nvPr>
            <p:ph type="body" idx="2"/>
          </p:nvPr>
        </p:nvSpPr>
        <p:spPr>
          <a:xfrm>
            <a:off x="599167" y="2145234"/>
            <a:ext cx="4226024" cy="3857329"/>
          </a:xfrm>
          <a:prstGeom prst="rect">
            <a:avLst/>
          </a:prstGeom>
          <a:noFill/>
          <a:ln>
            <a:noFill/>
          </a:ln>
        </p:spPr>
        <p:txBody>
          <a:bodyPr spcFirstLastPara="1" wrap="square" lIns="0" tIns="45700" rIns="0" bIns="45700" anchor="t" anchorCtr="0">
            <a:normAutofit/>
          </a:bodyPr>
          <a:lstStyle>
            <a:lvl1pPr marL="457200" lvl="0" indent="-330200" algn="l">
              <a:lnSpc>
                <a:spcPct val="150000"/>
              </a:lnSpc>
              <a:spcBef>
                <a:spcPts val="1000"/>
              </a:spcBef>
              <a:spcAft>
                <a:spcPts val="0"/>
              </a:spcAft>
              <a:buClr>
                <a:srgbClr val="2F3342"/>
              </a:buClr>
              <a:buSzPts val="1600"/>
              <a:buChar char="•"/>
              <a:defRPr sz="1600">
                <a:solidFill>
                  <a:srgbClr val="2F3342"/>
                </a:solidFill>
              </a:defRPr>
            </a:lvl1pPr>
            <a:lvl2pPr marL="914400" lvl="1" indent="-330200" algn="l">
              <a:lnSpc>
                <a:spcPct val="150000"/>
              </a:lnSpc>
              <a:spcBef>
                <a:spcPts val="500"/>
              </a:spcBef>
              <a:spcAft>
                <a:spcPts val="0"/>
              </a:spcAft>
              <a:buClr>
                <a:srgbClr val="2F3342"/>
              </a:buClr>
              <a:buSzPts val="1600"/>
              <a:buChar char="•"/>
              <a:defRPr sz="1600">
                <a:solidFill>
                  <a:srgbClr val="2F3342"/>
                </a:solidFill>
              </a:defRPr>
            </a:lvl2pPr>
            <a:lvl3pPr marL="1371600" lvl="2" indent="-317500" algn="l">
              <a:lnSpc>
                <a:spcPct val="150000"/>
              </a:lnSpc>
              <a:spcBef>
                <a:spcPts val="500"/>
              </a:spcBef>
              <a:spcAft>
                <a:spcPts val="0"/>
              </a:spcAft>
              <a:buClr>
                <a:srgbClr val="2F3342"/>
              </a:buClr>
              <a:buSzPts val="1400"/>
              <a:buChar char="•"/>
              <a:defRPr sz="1400">
                <a:solidFill>
                  <a:srgbClr val="2F3342"/>
                </a:solidFill>
              </a:defRPr>
            </a:lvl3pPr>
            <a:lvl4pPr marL="1828800" lvl="3" indent="-304800" algn="l">
              <a:lnSpc>
                <a:spcPct val="150000"/>
              </a:lnSpc>
              <a:spcBef>
                <a:spcPts val="500"/>
              </a:spcBef>
              <a:spcAft>
                <a:spcPts val="0"/>
              </a:spcAft>
              <a:buClr>
                <a:srgbClr val="2F3342"/>
              </a:buClr>
              <a:buSzPts val="1200"/>
              <a:buChar char="•"/>
              <a:defRPr sz="1200">
                <a:solidFill>
                  <a:srgbClr val="2F3342"/>
                </a:solidFill>
              </a:defRPr>
            </a:lvl4pPr>
            <a:lvl5pPr marL="2286000" lvl="4" indent="-304800" algn="l">
              <a:lnSpc>
                <a:spcPct val="150000"/>
              </a:lnSpc>
              <a:spcBef>
                <a:spcPts val="500"/>
              </a:spcBef>
              <a:spcAft>
                <a:spcPts val="0"/>
              </a:spcAft>
              <a:buClr>
                <a:srgbClr val="2F3342"/>
              </a:buClr>
              <a:buSzPts val="1200"/>
              <a:buChar char="•"/>
              <a:defRPr sz="1200">
                <a:solidFill>
                  <a:srgbClr val="2F334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19"/>
          <p:cNvSpPr txBox="1">
            <a:spLocks noGrp="1"/>
          </p:cNvSpPr>
          <p:nvPr>
            <p:ph type="body" idx="3"/>
          </p:nvPr>
        </p:nvSpPr>
        <p:spPr>
          <a:xfrm>
            <a:off x="611804" y="1737564"/>
            <a:ext cx="4197802" cy="407670"/>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000"/>
              </a:spcBef>
              <a:spcAft>
                <a:spcPts val="0"/>
              </a:spcAft>
              <a:buClr>
                <a:srgbClr val="2F3342"/>
              </a:buClr>
              <a:buSzPts val="2000"/>
              <a:buNone/>
              <a:defRPr sz="2000">
                <a:solidFill>
                  <a:srgbClr val="2F3342"/>
                </a:solidFill>
                <a:latin typeface="Calibri"/>
                <a:ea typeface="Calibri"/>
                <a:cs typeface="Calibri"/>
                <a:sym typeface="Calibri"/>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7" name="Google Shape;97;p19"/>
          <p:cNvSpPr txBox="1">
            <a:spLocks noGrp="1"/>
          </p:cNvSpPr>
          <p:nvPr>
            <p:ph type="ftr" idx="11"/>
          </p:nvPr>
        </p:nvSpPr>
        <p:spPr>
          <a:xfrm>
            <a:off x="595884" y="6456328"/>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9"/>
          <p:cNvSpPr txBox="1">
            <a:spLocks noGrp="1"/>
          </p:cNvSpPr>
          <p:nvPr>
            <p:ph type="sldNum" idx="12"/>
          </p:nvPr>
        </p:nvSpPr>
        <p:spPr>
          <a:xfrm>
            <a:off x="11549268" y="6413649"/>
            <a:ext cx="642731" cy="40780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with Image">
  <p:cSld name="Title and Content with Image">
    <p:spTree>
      <p:nvGrpSpPr>
        <p:cNvPr id="1" name="Shape 99"/>
        <p:cNvGrpSpPr/>
        <p:nvPr/>
      </p:nvGrpSpPr>
      <p:grpSpPr>
        <a:xfrm>
          <a:off x="0" y="0"/>
          <a:ext cx="0" cy="0"/>
          <a:chOff x="0" y="0"/>
          <a:chExt cx="0" cy="0"/>
        </a:xfrm>
      </p:grpSpPr>
      <p:sp>
        <p:nvSpPr>
          <p:cNvPr id="100" name="Google Shape;100;p24"/>
          <p:cNvSpPr>
            <a:spLocks noGrp="1"/>
          </p:cNvSpPr>
          <p:nvPr>
            <p:ph type="pic" idx="2"/>
          </p:nvPr>
        </p:nvSpPr>
        <p:spPr>
          <a:xfrm>
            <a:off x="2264229" y="0"/>
            <a:ext cx="4919153" cy="6858000"/>
          </a:xfrm>
          <a:prstGeom prst="rect">
            <a:avLst/>
          </a:prstGeom>
          <a:solidFill>
            <a:srgbClr val="7F7F7F"/>
          </a:solidFill>
          <a:ln>
            <a:noFill/>
          </a:ln>
        </p:spPr>
      </p:sp>
      <p:sp>
        <p:nvSpPr>
          <p:cNvPr id="101" name="Google Shape;101;p24"/>
          <p:cNvSpPr txBox="1">
            <a:spLocks noGrp="1"/>
          </p:cNvSpPr>
          <p:nvPr>
            <p:ph type="title"/>
          </p:nvPr>
        </p:nvSpPr>
        <p:spPr>
          <a:xfrm>
            <a:off x="437804" y="1676400"/>
            <a:ext cx="5196241" cy="33528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2F3342"/>
              </a:buClr>
              <a:buSzPts val="4400"/>
              <a:buFont typeface="Calibri"/>
              <a:buNone/>
              <a:defRPr sz="4400" b="1">
                <a:solidFill>
                  <a:srgbClr val="2F334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4"/>
          <p:cNvSpPr txBox="1">
            <a:spLocks noGrp="1"/>
          </p:cNvSpPr>
          <p:nvPr>
            <p:ph type="body" idx="1"/>
          </p:nvPr>
        </p:nvSpPr>
        <p:spPr>
          <a:xfrm>
            <a:off x="7639394" y="365125"/>
            <a:ext cx="4114801" cy="58118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3" name="Google Shape;103;p24"/>
          <p:cNvPicPr preferRelativeResize="0"/>
          <p:nvPr/>
        </p:nvPicPr>
        <p:blipFill rotWithShape="1">
          <a:blip r:embed="rId2">
            <a:alphaModFix/>
          </a:blip>
          <a:srcRect/>
          <a:stretch/>
        </p:blipFill>
        <p:spPr>
          <a:xfrm>
            <a:off x="1139938" y="1088572"/>
            <a:ext cx="4572000" cy="4572000"/>
          </a:xfrm>
          <a:prstGeom prst="rect">
            <a:avLst/>
          </a:prstGeom>
          <a:noFill/>
          <a:ln>
            <a:noFill/>
          </a:ln>
        </p:spPr>
      </p:pic>
      <p:sp>
        <p:nvSpPr>
          <p:cNvPr id="104" name="Google Shape;104;p24"/>
          <p:cNvSpPr txBox="1">
            <a:spLocks noGrp="1"/>
          </p:cNvSpPr>
          <p:nvPr>
            <p:ph type="ftr" idx="11"/>
          </p:nvPr>
        </p:nvSpPr>
        <p:spPr>
          <a:xfrm>
            <a:off x="595884" y="6456328"/>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4"/>
          <p:cNvSpPr txBox="1">
            <a:spLocks noGrp="1"/>
          </p:cNvSpPr>
          <p:nvPr>
            <p:ph type="sldNum" idx="12"/>
          </p:nvPr>
        </p:nvSpPr>
        <p:spPr>
          <a:xfrm>
            <a:off x="11549268" y="6413649"/>
            <a:ext cx="642731" cy="40780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06"/>
        <p:cNvGrpSpPr/>
        <p:nvPr/>
      </p:nvGrpSpPr>
      <p:grpSpPr>
        <a:xfrm>
          <a:off x="0" y="0"/>
          <a:ext cx="0" cy="0"/>
          <a:chOff x="0" y="0"/>
          <a:chExt cx="0" cy="0"/>
        </a:xfrm>
      </p:grpSpPr>
      <p:grpSp>
        <p:nvGrpSpPr>
          <p:cNvPr id="107" name="Google Shape;107;p25"/>
          <p:cNvGrpSpPr/>
          <p:nvPr/>
        </p:nvGrpSpPr>
        <p:grpSpPr>
          <a:xfrm flipH="1">
            <a:off x="2076202" y="1374276"/>
            <a:ext cx="7324426" cy="3883523"/>
            <a:chOff x="252031" y="-22763"/>
            <a:chExt cx="7324426" cy="7269964"/>
          </a:xfrm>
        </p:grpSpPr>
        <p:sp>
          <p:nvSpPr>
            <p:cNvPr id="108" name="Google Shape;108;p25"/>
            <p:cNvSpPr/>
            <p:nvPr/>
          </p:nvSpPr>
          <p:spPr>
            <a:xfrm>
              <a:off x="979714" y="1181211"/>
              <a:ext cx="6117771" cy="6065990"/>
            </a:xfrm>
            <a:prstGeom prst="rect">
              <a:avLst/>
            </a:prstGeom>
            <a:gradFill>
              <a:gsLst>
                <a:gs pos="0">
                  <a:srgbClr val="038B30">
                    <a:alpha val="69411"/>
                  </a:srgbClr>
                </a:gs>
                <a:gs pos="50000">
                  <a:srgbClr val="05EE55">
                    <a:alpha val="69411"/>
                  </a:srgbClr>
                </a:gs>
                <a:gs pos="100000">
                  <a:srgbClr val="C0F400">
                    <a:alpha val="69411"/>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 name="Google Shape;109;p25"/>
            <p:cNvSpPr/>
            <p:nvPr/>
          </p:nvSpPr>
          <p:spPr>
            <a:xfrm>
              <a:off x="500743" y="-22763"/>
              <a:ext cx="7075714" cy="5878284"/>
            </a:xfrm>
            <a:prstGeom prst="rect">
              <a:avLst/>
            </a:prstGeom>
            <a:noFill/>
            <a:ln w="1270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 name="Google Shape;110;p25"/>
            <p:cNvSpPr/>
            <p:nvPr/>
          </p:nvSpPr>
          <p:spPr>
            <a:xfrm>
              <a:off x="252031" y="655467"/>
              <a:ext cx="6475341" cy="570179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1" name="Google Shape;111;p25"/>
          <p:cNvSpPr txBox="1">
            <a:spLocks noGrp="1"/>
          </p:cNvSpPr>
          <p:nvPr>
            <p:ph type="ctrTitle"/>
          </p:nvPr>
        </p:nvSpPr>
        <p:spPr>
          <a:xfrm>
            <a:off x="2791372" y="2238426"/>
            <a:ext cx="6609256" cy="150812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Calibri"/>
              <a:buNone/>
              <a:defRPr sz="44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5"/>
          <p:cNvSpPr txBox="1">
            <a:spLocks noGrp="1"/>
          </p:cNvSpPr>
          <p:nvPr>
            <p:ph type="subTitle" idx="1"/>
          </p:nvPr>
        </p:nvSpPr>
        <p:spPr>
          <a:xfrm>
            <a:off x="2791372" y="3838627"/>
            <a:ext cx="6609256" cy="45050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solidFill>
                  <a:schemeClr val="dk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13"/>
        <p:cNvGrpSpPr/>
        <p:nvPr/>
      </p:nvGrpSpPr>
      <p:grpSpPr>
        <a:xfrm>
          <a:off x="0" y="0"/>
          <a:ext cx="0" cy="0"/>
          <a:chOff x="0" y="0"/>
          <a:chExt cx="0" cy="0"/>
        </a:xfrm>
      </p:grpSpPr>
      <p:grpSp>
        <p:nvGrpSpPr>
          <p:cNvPr id="114" name="Google Shape;114;p26"/>
          <p:cNvGrpSpPr/>
          <p:nvPr/>
        </p:nvGrpSpPr>
        <p:grpSpPr>
          <a:xfrm rot="10800000">
            <a:off x="3581400" y="451189"/>
            <a:ext cx="5276606" cy="5768636"/>
            <a:chOff x="883522" y="408327"/>
            <a:chExt cx="5276606" cy="5768636"/>
          </a:xfrm>
        </p:grpSpPr>
        <p:sp>
          <p:nvSpPr>
            <p:cNvPr id="115" name="Google Shape;115;p26"/>
            <p:cNvSpPr/>
            <p:nvPr/>
          </p:nvSpPr>
          <p:spPr>
            <a:xfrm>
              <a:off x="1808217" y="1403690"/>
              <a:ext cx="4351911" cy="4773273"/>
            </a:xfrm>
            <a:prstGeom prst="rect">
              <a:avLst/>
            </a:prstGeom>
            <a:gradFill>
              <a:gsLst>
                <a:gs pos="0">
                  <a:srgbClr val="038B30">
                    <a:alpha val="69411"/>
                  </a:srgbClr>
                </a:gs>
                <a:gs pos="50000">
                  <a:srgbClr val="05EE55">
                    <a:alpha val="69411"/>
                  </a:srgbClr>
                </a:gs>
                <a:gs pos="100000">
                  <a:srgbClr val="C0F400">
                    <a:alpha val="69411"/>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6" name="Google Shape;116;p26"/>
            <p:cNvPicPr preferRelativeResize="0"/>
            <p:nvPr/>
          </p:nvPicPr>
          <p:blipFill rotWithShape="1">
            <a:blip r:embed="rId2">
              <a:alphaModFix/>
            </a:blip>
            <a:srcRect/>
            <a:stretch/>
          </p:blipFill>
          <p:spPr>
            <a:xfrm>
              <a:off x="1139938" y="1088572"/>
              <a:ext cx="4572000" cy="4572000"/>
            </a:xfrm>
            <a:prstGeom prst="rect">
              <a:avLst/>
            </a:prstGeom>
            <a:noFill/>
            <a:ln>
              <a:noFill/>
            </a:ln>
          </p:spPr>
        </p:pic>
        <p:sp>
          <p:nvSpPr>
            <p:cNvPr id="117" name="Google Shape;117;p26"/>
            <p:cNvSpPr/>
            <p:nvPr/>
          </p:nvSpPr>
          <p:spPr>
            <a:xfrm>
              <a:off x="883522" y="408327"/>
              <a:ext cx="4351911" cy="47732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8" name="Google Shape;118;p26"/>
          <p:cNvSpPr txBox="1">
            <a:spLocks noGrp="1"/>
          </p:cNvSpPr>
          <p:nvPr>
            <p:ph type="title"/>
          </p:nvPr>
        </p:nvSpPr>
        <p:spPr>
          <a:xfrm>
            <a:off x="4506095" y="1742989"/>
            <a:ext cx="4351911" cy="33528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sz="44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6"/>
          <p:cNvSpPr txBox="1">
            <a:spLocks noGrp="1"/>
          </p:cNvSpPr>
          <p:nvPr>
            <p:ph type="ftr" idx="11"/>
          </p:nvPr>
        </p:nvSpPr>
        <p:spPr>
          <a:xfrm>
            <a:off x="595884" y="6456328"/>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6"/>
          <p:cNvSpPr txBox="1">
            <a:spLocks noGrp="1"/>
          </p:cNvSpPr>
          <p:nvPr>
            <p:ph type="sldNum" idx="12"/>
          </p:nvPr>
        </p:nvSpPr>
        <p:spPr>
          <a:xfrm>
            <a:off x="11549268" y="6413649"/>
            <a:ext cx="642731" cy="40780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21" name="Google Shape;121;p26"/>
          <p:cNvSpPr txBox="1">
            <a:spLocks noGrp="1"/>
          </p:cNvSpPr>
          <p:nvPr>
            <p:ph type="body" idx="1"/>
          </p:nvPr>
        </p:nvSpPr>
        <p:spPr>
          <a:xfrm>
            <a:off x="4506094" y="4127455"/>
            <a:ext cx="4351911" cy="29643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000"/>
              <a:buNone/>
              <a:defRPr sz="2000" cap="none">
                <a:solidFill>
                  <a:schemeClr val="dk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22"/>
        <p:cNvGrpSpPr/>
        <p:nvPr/>
      </p:nvGrpSpPr>
      <p:grpSpPr>
        <a:xfrm>
          <a:off x="0" y="0"/>
          <a:ext cx="0" cy="0"/>
          <a:chOff x="0" y="0"/>
          <a:chExt cx="0" cy="0"/>
        </a:xfrm>
      </p:grpSpPr>
      <p:sp>
        <p:nvSpPr>
          <p:cNvPr id="123" name="Google Shape;123;p27"/>
          <p:cNvSpPr txBox="1">
            <a:spLocks noGrp="1"/>
          </p:cNvSpPr>
          <p:nvPr>
            <p:ph type="body" idx="1"/>
          </p:nvPr>
        </p:nvSpPr>
        <p:spPr>
          <a:xfrm>
            <a:off x="573882" y="1061132"/>
            <a:ext cx="3464717" cy="823912"/>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1"/>
              </a:buClr>
              <a:buSzPts val="2400"/>
              <a:buNone/>
              <a:defRPr sz="2400" b="1">
                <a:solidFill>
                  <a:schemeClr val="dk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27"/>
          <p:cNvSpPr/>
          <p:nvPr/>
        </p:nvSpPr>
        <p:spPr>
          <a:xfrm>
            <a:off x="4430484" y="0"/>
            <a:ext cx="2873833" cy="5426414"/>
          </a:xfrm>
          <a:prstGeom prst="rect">
            <a:avLst/>
          </a:prstGeom>
          <a:noFill/>
          <a:ln w="889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27"/>
          <p:cNvSpPr txBox="1">
            <a:spLocks noGrp="1"/>
          </p:cNvSpPr>
          <p:nvPr>
            <p:ph type="title"/>
          </p:nvPr>
        </p:nvSpPr>
        <p:spPr>
          <a:xfrm>
            <a:off x="595884" y="0"/>
            <a:ext cx="3834596" cy="1124404"/>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2800"/>
              <a:buFont typeface="Calibri"/>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7"/>
          <p:cNvSpPr/>
          <p:nvPr/>
        </p:nvSpPr>
        <p:spPr>
          <a:xfrm>
            <a:off x="4887684" y="1431586"/>
            <a:ext cx="2873833" cy="5426414"/>
          </a:xfrm>
          <a:prstGeom prst="rect">
            <a:avLst/>
          </a:prstGeom>
          <a:gradFill>
            <a:gsLst>
              <a:gs pos="0">
                <a:srgbClr val="038B30">
                  <a:alpha val="69411"/>
                </a:srgbClr>
              </a:gs>
              <a:gs pos="50000">
                <a:srgbClr val="05EE55">
                  <a:alpha val="69411"/>
                </a:srgbClr>
              </a:gs>
              <a:gs pos="100000">
                <a:srgbClr val="C0F400">
                  <a:alpha val="69411"/>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 name="Google Shape;127;p27"/>
          <p:cNvSpPr txBox="1">
            <a:spLocks noGrp="1"/>
          </p:cNvSpPr>
          <p:nvPr>
            <p:ph type="ftr" idx="11"/>
          </p:nvPr>
        </p:nvSpPr>
        <p:spPr>
          <a:xfrm>
            <a:off x="595884" y="6456328"/>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27"/>
          <p:cNvSpPr/>
          <p:nvPr/>
        </p:nvSpPr>
        <p:spPr>
          <a:xfrm>
            <a:off x="4659081" y="447789"/>
            <a:ext cx="2873833" cy="59579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27"/>
          <p:cNvSpPr txBox="1">
            <a:spLocks noGrp="1"/>
          </p:cNvSpPr>
          <p:nvPr>
            <p:ph type="sldNum" idx="12"/>
          </p:nvPr>
        </p:nvSpPr>
        <p:spPr>
          <a:xfrm>
            <a:off x="11549268" y="6413649"/>
            <a:ext cx="642731" cy="40780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30" name="Google Shape;130;p27"/>
          <p:cNvSpPr txBox="1">
            <a:spLocks noGrp="1"/>
          </p:cNvSpPr>
          <p:nvPr>
            <p:ph type="body" idx="2"/>
          </p:nvPr>
        </p:nvSpPr>
        <p:spPr>
          <a:xfrm>
            <a:off x="8153395" y="1061132"/>
            <a:ext cx="3464721"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27"/>
          <p:cNvSpPr txBox="1">
            <a:spLocks noGrp="1"/>
          </p:cNvSpPr>
          <p:nvPr>
            <p:ph type="body" idx="3"/>
          </p:nvPr>
        </p:nvSpPr>
        <p:spPr>
          <a:xfrm>
            <a:off x="8153394" y="2108201"/>
            <a:ext cx="3464721" cy="3684588"/>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a:lvl1pPr>
            <a:lvl2pPr marL="914400" lvl="1" indent="-317500" algn="l">
              <a:lnSpc>
                <a:spcPct val="90000"/>
              </a:lnSpc>
              <a:spcBef>
                <a:spcPts val="500"/>
              </a:spcBef>
              <a:spcAft>
                <a:spcPts val="0"/>
              </a:spcAft>
              <a:buClr>
                <a:schemeClr val="dk1"/>
              </a:buClr>
              <a:buSzPts val="1400"/>
              <a:buChar char="•"/>
              <a:defRPr sz="1400"/>
            </a:lvl2pPr>
            <a:lvl3pPr marL="1371600" lvl="2" indent="-304800" algn="l">
              <a:lnSpc>
                <a:spcPct val="90000"/>
              </a:lnSpc>
              <a:spcBef>
                <a:spcPts val="500"/>
              </a:spcBef>
              <a:spcAft>
                <a:spcPts val="0"/>
              </a:spcAft>
              <a:buClr>
                <a:schemeClr val="dk1"/>
              </a:buClr>
              <a:buSzPts val="1200"/>
              <a:buChar char="•"/>
              <a:defRPr sz="1200"/>
            </a:lvl3pPr>
            <a:lvl4pPr marL="1828800" lvl="3" indent="-298450" algn="l">
              <a:lnSpc>
                <a:spcPct val="90000"/>
              </a:lnSpc>
              <a:spcBef>
                <a:spcPts val="500"/>
              </a:spcBef>
              <a:spcAft>
                <a:spcPts val="0"/>
              </a:spcAft>
              <a:buClr>
                <a:schemeClr val="dk1"/>
              </a:buClr>
              <a:buSzPts val="1100"/>
              <a:buChar char="•"/>
              <a:defRPr sz="1100"/>
            </a:lvl4pPr>
            <a:lvl5pPr marL="2286000" lvl="4" indent="-298450" algn="l">
              <a:lnSpc>
                <a:spcPct val="90000"/>
              </a:lnSpc>
              <a:spcBef>
                <a:spcPts val="500"/>
              </a:spcBef>
              <a:spcAft>
                <a:spcPts val="0"/>
              </a:spcAft>
              <a:buClr>
                <a:schemeClr val="dk1"/>
              </a:buClr>
              <a:buSzPts val="1100"/>
              <a:buChar char="•"/>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27"/>
          <p:cNvSpPr txBox="1">
            <a:spLocks noGrp="1"/>
          </p:cNvSpPr>
          <p:nvPr>
            <p:ph type="body" idx="4"/>
          </p:nvPr>
        </p:nvSpPr>
        <p:spPr>
          <a:xfrm>
            <a:off x="573882" y="2108201"/>
            <a:ext cx="3464717" cy="3684588"/>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a:lvl1pPr>
            <a:lvl2pPr marL="914400" lvl="1" indent="-317500" algn="l">
              <a:lnSpc>
                <a:spcPct val="90000"/>
              </a:lnSpc>
              <a:spcBef>
                <a:spcPts val="500"/>
              </a:spcBef>
              <a:spcAft>
                <a:spcPts val="0"/>
              </a:spcAft>
              <a:buClr>
                <a:schemeClr val="dk1"/>
              </a:buClr>
              <a:buSzPts val="1400"/>
              <a:buChar char="•"/>
              <a:defRPr sz="1400"/>
            </a:lvl2pPr>
            <a:lvl3pPr marL="1371600" lvl="2" indent="-304800" algn="l">
              <a:lnSpc>
                <a:spcPct val="90000"/>
              </a:lnSpc>
              <a:spcBef>
                <a:spcPts val="500"/>
              </a:spcBef>
              <a:spcAft>
                <a:spcPts val="0"/>
              </a:spcAft>
              <a:buClr>
                <a:schemeClr val="dk1"/>
              </a:buClr>
              <a:buSzPts val="1200"/>
              <a:buChar char="•"/>
              <a:defRPr sz="1200"/>
            </a:lvl3pPr>
            <a:lvl4pPr marL="1828800" lvl="3" indent="-298450" algn="l">
              <a:lnSpc>
                <a:spcPct val="90000"/>
              </a:lnSpc>
              <a:spcBef>
                <a:spcPts val="500"/>
              </a:spcBef>
              <a:spcAft>
                <a:spcPts val="0"/>
              </a:spcAft>
              <a:buClr>
                <a:schemeClr val="dk1"/>
              </a:buClr>
              <a:buSzPts val="1100"/>
              <a:buChar char="•"/>
              <a:defRPr sz="1100"/>
            </a:lvl4pPr>
            <a:lvl5pPr marL="2286000" lvl="4" indent="-298450" algn="l">
              <a:lnSpc>
                <a:spcPct val="90000"/>
              </a:lnSpc>
              <a:spcBef>
                <a:spcPts val="500"/>
              </a:spcBef>
              <a:spcAft>
                <a:spcPts val="0"/>
              </a:spcAft>
              <a:buClr>
                <a:schemeClr val="dk1"/>
              </a:buClr>
              <a:buSzPts val="1100"/>
              <a:buChar char="•"/>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33"/>
        <p:cNvGrpSpPr/>
        <p:nvPr/>
      </p:nvGrpSpPr>
      <p:grpSpPr>
        <a:xfrm>
          <a:off x="0" y="0"/>
          <a:ext cx="0" cy="0"/>
          <a:chOff x="0" y="0"/>
          <a:chExt cx="0" cy="0"/>
        </a:xfrm>
      </p:grpSpPr>
      <p:sp>
        <p:nvSpPr>
          <p:cNvPr id="134" name="Google Shape;134;p28"/>
          <p:cNvSpPr/>
          <p:nvPr/>
        </p:nvSpPr>
        <p:spPr>
          <a:xfrm>
            <a:off x="4430484" y="0"/>
            <a:ext cx="2873833" cy="5426414"/>
          </a:xfrm>
          <a:prstGeom prst="rect">
            <a:avLst/>
          </a:prstGeom>
          <a:noFill/>
          <a:ln w="889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28"/>
          <p:cNvSpPr txBox="1">
            <a:spLocks noGrp="1"/>
          </p:cNvSpPr>
          <p:nvPr>
            <p:ph type="title"/>
          </p:nvPr>
        </p:nvSpPr>
        <p:spPr>
          <a:xfrm>
            <a:off x="595884" y="0"/>
            <a:ext cx="3834596" cy="1124404"/>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2800"/>
              <a:buFont typeface="Calibri"/>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28"/>
          <p:cNvSpPr/>
          <p:nvPr/>
        </p:nvSpPr>
        <p:spPr>
          <a:xfrm>
            <a:off x="4887684" y="1431586"/>
            <a:ext cx="2873833" cy="5426414"/>
          </a:xfrm>
          <a:prstGeom prst="rect">
            <a:avLst/>
          </a:prstGeom>
          <a:gradFill>
            <a:gsLst>
              <a:gs pos="0">
                <a:srgbClr val="038B30">
                  <a:alpha val="69411"/>
                </a:srgbClr>
              </a:gs>
              <a:gs pos="50000">
                <a:srgbClr val="05EE55">
                  <a:alpha val="69411"/>
                </a:srgbClr>
              </a:gs>
              <a:gs pos="100000">
                <a:srgbClr val="C0F400">
                  <a:alpha val="69411"/>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28"/>
          <p:cNvSpPr txBox="1">
            <a:spLocks noGrp="1"/>
          </p:cNvSpPr>
          <p:nvPr>
            <p:ph type="ftr" idx="11"/>
          </p:nvPr>
        </p:nvSpPr>
        <p:spPr>
          <a:xfrm>
            <a:off x="595884" y="6456328"/>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28"/>
          <p:cNvSpPr/>
          <p:nvPr/>
        </p:nvSpPr>
        <p:spPr>
          <a:xfrm>
            <a:off x="4659081" y="447789"/>
            <a:ext cx="2873833" cy="59579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p28"/>
          <p:cNvSpPr txBox="1">
            <a:spLocks noGrp="1"/>
          </p:cNvSpPr>
          <p:nvPr>
            <p:ph type="sldNum" idx="12"/>
          </p:nvPr>
        </p:nvSpPr>
        <p:spPr>
          <a:xfrm>
            <a:off x="11549268" y="6413649"/>
            <a:ext cx="642731" cy="40780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40" name="Google Shape;140;p28"/>
          <p:cNvSpPr txBox="1">
            <a:spLocks noGrp="1"/>
          </p:cNvSpPr>
          <p:nvPr>
            <p:ph type="body" idx="1"/>
          </p:nvPr>
        </p:nvSpPr>
        <p:spPr>
          <a:xfrm>
            <a:off x="571500" y="1431586"/>
            <a:ext cx="3467099" cy="4361203"/>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a:lvl1pPr>
            <a:lvl2pPr marL="914400" lvl="1" indent="-317500" algn="l">
              <a:lnSpc>
                <a:spcPct val="90000"/>
              </a:lnSpc>
              <a:spcBef>
                <a:spcPts val="500"/>
              </a:spcBef>
              <a:spcAft>
                <a:spcPts val="0"/>
              </a:spcAft>
              <a:buClr>
                <a:schemeClr val="dk1"/>
              </a:buClr>
              <a:buSzPts val="1400"/>
              <a:buChar char="•"/>
              <a:defRPr sz="1400"/>
            </a:lvl2pPr>
            <a:lvl3pPr marL="1371600" lvl="2" indent="-304800" algn="l">
              <a:lnSpc>
                <a:spcPct val="90000"/>
              </a:lnSpc>
              <a:spcBef>
                <a:spcPts val="500"/>
              </a:spcBef>
              <a:spcAft>
                <a:spcPts val="0"/>
              </a:spcAft>
              <a:buClr>
                <a:schemeClr val="dk1"/>
              </a:buClr>
              <a:buSzPts val="1200"/>
              <a:buChar char="•"/>
              <a:defRPr sz="1200"/>
            </a:lvl3pPr>
            <a:lvl4pPr marL="1828800" lvl="3" indent="-298450" algn="l">
              <a:lnSpc>
                <a:spcPct val="90000"/>
              </a:lnSpc>
              <a:spcBef>
                <a:spcPts val="500"/>
              </a:spcBef>
              <a:spcAft>
                <a:spcPts val="0"/>
              </a:spcAft>
              <a:buClr>
                <a:schemeClr val="dk1"/>
              </a:buClr>
              <a:buSzPts val="1100"/>
              <a:buChar char="•"/>
              <a:defRPr sz="1100"/>
            </a:lvl4pPr>
            <a:lvl5pPr marL="2286000" lvl="4" indent="-298450" algn="l">
              <a:lnSpc>
                <a:spcPct val="90000"/>
              </a:lnSpc>
              <a:spcBef>
                <a:spcPts val="500"/>
              </a:spcBef>
              <a:spcAft>
                <a:spcPts val="0"/>
              </a:spcAft>
              <a:buClr>
                <a:schemeClr val="dk1"/>
              </a:buClr>
              <a:buSzPts val="1100"/>
              <a:buChar char="•"/>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28"/>
          <p:cNvSpPr txBox="1">
            <a:spLocks noGrp="1"/>
          </p:cNvSpPr>
          <p:nvPr>
            <p:ph type="body" idx="2"/>
          </p:nvPr>
        </p:nvSpPr>
        <p:spPr>
          <a:xfrm>
            <a:off x="8153394" y="1431586"/>
            <a:ext cx="3467106" cy="4361203"/>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a:lvl1pPr>
            <a:lvl2pPr marL="914400" lvl="1" indent="-317500" algn="l">
              <a:lnSpc>
                <a:spcPct val="90000"/>
              </a:lnSpc>
              <a:spcBef>
                <a:spcPts val="500"/>
              </a:spcBef>
              <a:spcAft>
                <a:spcPts val="0"/>
              </a:spcAft>
              <a:buClr>
                <a:schemeClr val="dk1"/>
              </a:buClr>
              <a:buSzPts val="1400"/>
              <a:buChar char="•"/>
              <a:defRPr sz="1400"/>
            </a:lvl2pPr>
            <a:lvl3pPr marL="1371600" lvl="2" indent="-304800" algn="l">
              <a:lnSpc>
                <a:spcPct val="90000"/>
              </a:lnSpc>
              <a:spcBef>
                <a:spcPts val="500"/>
              </a:spcBef>
              <a:spcAft>
                <a:spcPts val="0"/>
              </a:spcAft>
              <a:buClr>
                <a:schemeClr val="dk1"/>
              </a:buClr>
              <a:buSzPts val="1200"/>
              <a:buChar char="•"/>
              <a:defRPr sz="1200"/>
            </a:lvl3pPr>
            <a:lvl4pPr marL="1828800" lvl="3" indent="-298450" algn="l">
              <a:lnSpc>
                <a:spcPct val="90000"/>
              </a:lnSpc>
              <a:spcBef>
                <a:spcPts val="500"/>
              </a:spcBef>
              <a:spcAft>
                <a:spcPts val="0"/>
              </a:spcAft>
              <a:buClr>
                <a:schemeClr val="dk1"/>
              </a:buClr>
              <a:buSzPts val="1100"/>
              <a:buChar char="•"/>
              <a:defRPr sz="1100"/>
            </a:lvl4pPr>
            <a:lvl5pPr marL="2286000" lvl="4" indent="-298450" algn="l">
              <a:lnSpc>
                <a:spcPct val="90000"/>
              </a:lnSpc>
              <a:spcBef>
                <a:spcPts val="500"/>
              </a:spcBef>
              <a:spcAft>
                <a:spcPts val="0"/>
              </a:spcAft>
              <a:buClr>
                <a:schemeClr val="dk1"/>
              </a:buClr>
              <a:buSzPts val="1100"/>
              <a:buChar char="•"/>
              <a:defRPr sz="1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42"/>
        <p:cNvGrpSpPr/>
        <p:nvPr/>
      </p:nvGrpSpPr>
      <p:grpSpPr>
        <a:xfrm>
          <a:off x="0" y="0"/>
          <a:ext cx="0" cy="0"/>
          <a:chOff x="0" y="0"/>
          <a:chExt cx="0" cy="0"/>
        </a:xfrm>
      </p:grpSpPr>
      <p:sp>
        <p:nvSpPr>
          <p:cNvPr id="143" name="Google Shape;143;p29"/>
          <p:cNvSpPr/>
          <p:nvPr/>
        </p:nvSpPr>
        <p:spPr>
          <a:xfrm>
            <a:off x="1159727" y="1224451"/>
            <a:ext cx="4226024" cy="5426414"/>
          </a:xfrm>
          <a:prstGeom prst="rect">
            <a:avLst/>
          </a:prstGeom>
          <a:gradFill>
            <a:gsLst>
              <a:gs pos="0">
                <a:srgbClr val="038B30">
                  <a:alpha val="69411"/>
                </a:srgbClr>
              </a:gs>
              <a:gs pos="50000">
                <a:srgbClr val="05EE55">
                  <a:alpha val="69411"/>
                </a:srgbClr>
              </a:gs>
              <a:gs pos="100000">
                <a:srgbClr val="C0F400">
                  <a:alpha val="69411"/>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29"/>
          <p:cNvSpPr txBox="1">
            <a:spLocks noGrp="1"/>
          </p:cNvSpPr>
          <p:nvPr>
            <p:ph type="ftr" idx="11"/>
          </p:nvPr>
        </p:nvSpPr>
        <p:spPr>
          <a:xfrm>
            <a:off x="595884" y="6456328"/>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9"/>
          <p:cNvSpPr txBox="1">
            <a:spLocks noGrp="1"/>
          </p:cNvSpPr>
          <p:nvPr>
            <p:ph type="sldNum" idx="12"/>
          </p:nvPr>
        </p:nvSpPr>
        <p:spPr>
          <a:xfrm>
            <a:off x="11549268" y="6413649"/>
            <a:ext cx="642731" cy="40780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46" name="Google Shape;146;p29"/>
          <p:cNvSpPr txBox="1">
            <a:spLocks noGrp="1"/>
          </p:cNvSpPr>
          <p:nvPr>
            <p:ph type="body" idx="1"/>
          </p:nvPr>
        </p:nvSpPr>
        <p:spPr>
          <a:xfrm>
            <a:off x="6294478" y="587829"/>
            <a:ext cx="5326022" cy="5273221"/>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7" name="Google Shape;147;p29"/>
          <p:cNvSpPr/>
          <p:nvPr/>
        </p:nvSpPr>
        <p:spPr>
          <a:xfrm>
            <a:off x="657060" y="698704"/>
            <a:ext cx="4473025" cy="5701790"/>
          </a:xfrm>
          <a:prstGeom prst="rect">
            <a:avLst/>
          </a:prstGeom>
          <a:solidFill>
            <a:srgbClr val="2F33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48" name="Google Shape;148;p29"/>
          <p:cNvGrpSpPr/>
          <p:nvPr/>
        </p:nvGrpSpPr>
        <p:grpSpPr>
          <a:xfrm>
            <a:off x="657060" y="435124"/>
            <a:ext cx="5134751" cy="5965370"/>
            <a:chOff x="252031" y="391887"/>
            <a:chExt cx="7433283" cy="5965370"/>
          </a:xfrm>
        </p:grpSpPr>
        <p:sp>
          <p:nvSpPr>
            <p:cNvPr id="149" name="Google Shape;149;p29"/>
            <p:cNvSpPr/>
            <p:nvPr/>
          </p:nvSpPr>
          <p:spPr>
            <a:xfrm>
              <a:off x="609600" y="391887"/>
              <a:ext cx="7075714" cy="5878284"/>
            </a:xfrm>
            <a:prstGeom prst="rect">
              <a:avLst/>
            </a:prstGeom>
            <a:noFill/>
            <a:ln w="1270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p29"/>
            <p:cNvSpPr/>
            <p:nvPr/>
          </p:nvSpPr>
          <p:spPr>
            <a:xfrm>
              <a:off x="252031" y="655467"/>
              <a:ext cx="6475341" cy="570179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51" name="Google Shape;151;p29"/>
          <p:cNvSpPr txBox="1">
            <a:spLocks noGrp="1"/>
          </p:cNvSpPr>
          <p:nvPr>
            <p:ph type="body" idx="2"/>
          </p:nvPr>
        </p:nvSpPr>
        <p:spPr>
          <a:xfrm>
            <a:off x="609601" y="2546851"/>
            <a:ext cx="4101084" cy="339674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600"/>
              <a:buNone/>
              <a:defRPr sz="16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2" name="Google Shape;152;p29"/>
          <p:cNvSpPr txBox="1">
            <a:spLocks noGrp="1"/>
          </p:cNvSpPr>
          <p:nvPr>
            <p:ph type="title"/>
          </p:nvPr>
        </p:nvSpPr>
        <p:spPr>
          <a:xfrm>
            <a:off x="609601" y="1480457"/>
            <a:ext cx="4101084" cy="97930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Calibri"/>
              <a:buNone/>
              <a:defRPr sz="32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ontent">
  <p:cSld name="Picture with Content">
    <p:spTree>
      <p:nvGrpSpPr>
        <p:cNvPr id="1" name="Shape 25"/>
        <p:cNvGrpSpPr/>
        <p:nvPr/>
      </p:nvGrpSpPr>
      <p:grpSpPr>
        <a:xfrm>
          <a:off x="0" y="0"/>
          <a:ext cx="0" cy="0"/>
          <a:chOff x="0" y="0"/>
          <a:chExt cx="0" cy="0"/>
        </a:xfrm>
      </p:grpSpPr>
      <p:sp>
        <p:nvSpPr>
          <p:cNvPr id="26" name="Google Shape;26;p16"/>
          <p:cNvSpPr>
            <a:spLocks noGrp="1"/>
          </p:cNvSpPr>
          <p:nvPr>
            <p:ph type="pic" idx="2"/>
          </p:nvPr>
        </p:nvSpPr>
        <p:spPr>
          <a:xfrm>
            <a:off x="6727370" y="0"/>
            <a:ext cx="5464629" cy="6858000"/>
          </a:xfrm>
          <a:prstGeom prst="rect">
            <a:avLst/>
          </a:prstGeom>
          <a:noFill/>
          <a:ln>
            <a:noFill/>
          </a:ln>
        </p:spPr>
      </p:sp>
      <p:sp>
        <p:nvSpPr>
          <p:cNvPr id="27" name="Google Shape;27;p16"/>
          <p:cNvSpPr/>
          <p:nvPr/>
        </p:nvSpPr>
        <p:spPr>
          <a:xfrm>
            <a:off x="609600" y="391887"/>
            <a:ext cx="7075714" cy="5878284"/>
          </a:xfrm>
          <a:prstGeom prst="rect">
            <a:avLst/>
          </a:prstGeom>
          <a:noFill/>
          <a:ln w="127000" cap="flat" cmpd="sng">
            <a:solidFill>
              <a:srgbClr val="2F33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 name="Google Shape;28;p16"/>
          <p:cNvSpPr/>
          <p:nvPr/>
        </p:nvSpPr>
        <p:spPr>
          <a:xfrm>
            <a:off x="979713" y="1181214"/>
            <a:ext cx="6117771" cy="5426414"/>
          </a:xfrm>
          <a:prstGeom prst="rect">
            <a:avLst/>
          </a:prstGeom>
          <a:gradFill>
            <a:gsLst>
              <a:gs pos="0">
                <a:srgbClr val="038B30">
                  <a:alpha val="69411"/>
                </a:srgbClr>
              </a:gs>
              <a:gs pos="50000">
                <a:srgbClr val="05EE55">
                  <a:alpha val="69411"/>
                </a:srgbClr>
              </a:gs>
              <a:gs pos="100000">
                <a:srgbClr val="C0F400">
                  <a:alpha val="69411"/>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16"/>
          <p:cNvSpPr/>
          <p:nvPr/>
        </p:nvSpPr>
        <p:spPr>
          <a:xfrm>
            <a:off x="957943" y="655467"/>
            <a:ext cx="5769428" cy="570179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 name="Google Shape;30;p16"/>
          <p:cNvSpPr txBox="1">
            <a:spLocks noGrp="1"/>
          </p:cNvSpPr>
          <p:nvPr>
            <p:ph type="title"/>
          </p:nvPr>
        </p:nvSpPr>
        <p:spPr>
          <a:xfrm>
            <a:off x="957943" y="1480457"/>
            <a:ext cx="5138057" cy="58787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F3342"/>
              </a:buClr>
              <a:buSzPts val="3200"/>
              <a:buFont typeface="Calibri"/>
              <a:buNone/>
              <a:defRPr sz="3200" b="1">
                <a:solidFill>
                  <a:srgbClr val="2F334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957943" y="2546851"/>
            <a:ext cx="5138057" cy="339674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F3342"/>
              </a:buClr>
              <a:buSzPts val="1600"/>
              <a:buNone/>
              <a:defRPr sz="1600">
                <a:solidFill>
                  <a:srgbClr val="2F3342"/>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2" name="Google Shape;32;p16"/>
          <p:cNvSpPr txBox="1">
            <a:spLocks noGrp="1"/>
          </p:cNvSpPr>
          <p:nvPr>
            <p:ph type="body" idx="3"/>
          </p:nvPr>
        </p:nvSpPr>
        <p:spPr>
          <a:xfrm>
            <a:off x="979714" y="2095547"/>
            <a:ext cx="4958100" cy="3651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F3342"/>
              </a:buClr>
              <a:buSzPts val="2000"/>
              <a:buNone/>
              <a:defRPr sz="2000">
                <a:solidFill>
                  <a:srgbClr val="2F3342"/>
                </a:solidFill>
                <a:latin typeface="Calibri"/>
                <a:ea typeface="Calibri"/>
                <a:cs typeface="Calibri"/>
                <a:sym typeface="Calibri"/>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6"/>
          <p:cNvSpPr txBox="1">
            <a:spLocks noGrp="1"/>
          </p:cNvSpPr>
          <p:nvPr>
            <p:ph type="ftr" idx="11"/>
          </p:nvPr>
        </p:nvSpPr>
        <p:spPr>
          <a:xfrm>
            <a:off x="595884" y="6456328"/>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sldNum" idx="12"/>
          </p:nvPr>
        </p:nvSpPr>
        <p:spPr>
          <a:xfrm>
            <a:off x="11549268" y="6413649"/>
            <a:ext cx="642731" cy="40780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2">
  <p:cSld name="Divider Slide 2">
    <p:spTree>
      <p:nvGrpSpPr>
        <p:cNvPr id="1" name="Shape 35"/>
        <p:cNvGrpSpPr/>
        <p:nvPr/>
      </p:nvGrpSpPr>
      <p:grpSpPr>
        <a:xfrm>
          <a:off x="0" y="0"/>
          <a:ext cx="0" cy="0"/>
          <a:chOff x="0" y="0"/>
          <a:chExt cx="0" cy="0"/>
        </a:xfrm>
      </p:grpSpPr>
      <p:sp>
        <p:nvSpPr>
          <p:cNvPr id="36" name="Google Shape;36;p17"/>
          <p:cNvSpPr>
            <a:spLocks noGrp="1"/>
          </p:cNvSpPr>
          <p:nvPr>
            <p:ph type="pic" idx="2"/>
          </p:nvPr>
        </p:nvSpPr>
        <p:spPr>
          <a:xfrm>
            <a:off x="-71015" y="0"/>
            <a:ext cx="12263015" cy="6858000"/>
          </a:xfrm>
          <a:prstGeom prst="rect">
            <a:avLst/>
          </a:prstGeom>
          <a:solidFill>
            <a:srgbClr val="7F7F7F"/>
          </a:solidFill>
          <a:ln>
            <a:noFill/>
          </a:ln>
        </p:spPr>
      </p:sp>
      <p:grpSp>
        <p:nvGrpSpPr>
          <p:cNvPr id="37" name="Google Shape;37;p17"/>
          <p:cNvGrpSpPr/>
          <p:nvPr/>
        </p:nvGrpSpPr>
        <p:grpSpPr>
          <a:xfrm rot="10800000">
            <a:off x="3581400" y="451189"/>
            <a:ext cx="5276606" cy="5768636"/>
            <a:chOff x="883522" y="408327"/>
            <a:chExt cx="5276606" cy="5768636"/>
          </a:xfrm>
        </p:grpSpPr>
        <p:sp>
          <p:nvSpPr>
            <p:cNvPr id="38" name="Google Shape;38;p17"/>
            <p:cNvSpPr/>
            <p:nvPr/>
          </p:nvSpPr>
          <p:spPr>
            <a:xfrm>
              <a:off x="1808217" y="1403690"/>
              <a:ext cx="4351911" cy="4773273"/>
            </a:xfrm>
            <a:prstGeom prst="rect">
              <a:avLst/>
            </a:prstGeom>
            <a:gradFill>
              <a:gsLst>
                <a:gs pos="0">
                  <a:srgbClr val="038B30">
                    <a:alpha val="69411"/>
                  </a:srgbClr>
                </a:gs>
                <a:gs pos="50000">
                  <a:srgbClr val="05EE55">
                    <a:alpha val="69411"/>
                  </a:srgbClr>
                </a:gs>
                <a:gs pos="100000">
                  <a:srgbClr val="C0F400">
                    <a:alpha val="69411"/>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 name="Google Shape;39;p17"/>
            <p:cNvPicPr preferRelativeResize="0"/>
            <p:nvPr/>
          </p:nvPicPr>
          <p:blipFill rotWithShape="1">
            <a:blip r:embed="rId2">
              <a:alphaModFix/>
            </a:blip>
            <a:srcRect/>
            <a:stretch/>
          </p:blipFill>
          <p:spPr>
            <a:xfrm>
              <a:off x="1139938" y="1088572"/>
              <a:ext cx="4572000" cy="4572000"/>
            </a:xfrm>
            <a:prstGeom prst="rect">
              <a:avLst/>
            </a:prstGeom>
            <a:noFill/>
            <a:ln>
              <a:noFill/>
            </a:ln>
          </p:spPr>
        </p:pic>
        <p:sp>
          <p:nvSpPr>
            <p:cNvPr id="40" name="Google Shape;40;p17"/>
            <p:cNvSpPr/>
            <p:nvPr/>
          </p:nvSpPr>
          <p:spPr>
            <a:xfrm>
              <a:off x="883522" y="408327"/>
              <a:ext cx="4351911" cy="47732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1" name="Google Shape;41;p17"/>
          <p:cNvSpPr txBox="1">
            <a:spLocks noGrp="1"/>
          </p:cNvSpPr>
          <p:nvPr>
            <p:ph type="title"/>
          </p:nvPr>
        </p:nvSpPr>
        <p:spPr>
          <a:xfrm>
            <a:off x="4506095" y="1742989"/>
            <a:ext cx="4351911" cy="33528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2F3342"/>
              </a:buClr>
              <a:buSzPts val="4400"/>
              <a:buFont typeface="Calibri"/>
              <a:buNone/>
              <a:defRPr sz="4400" b="1">
                <a:solidFill>
                  <a:srgbClr val="2F334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06094" y="4127455"/>
            <a:ext cx="4351910" cy="296437"/>
          </a:xfrm>
          <a:prstGeom prst="rect">
            <a:avLst/>
          </a:prstGeom>
          <a:noFill/>
          <a:ln>
            <a:noFill/>
          </a:ln>
        </p:spPr>
        <p:txBody>
          <a:bodyPr spcFirstLastPara="1" wrap="square" lIns="0" tIns="45700" rIns="0" bIns="45700" anchor="t" anchorCtr="0">
            <a:noAutofit/>
          </a:bodyPr>
          <a:lstStyle>
            <a:lvl1pPr marL="457200" lvl="0" indent="-228600" algn="ctr">
              <a:lnSpc>
                <a:spcPct val="90000"/>
              </a:lnSpc>
              <a:spcBef>
                <a:spcPts val="1000"/>
              </a:spcBef>
              <a:spcAft>
                <a:spcPts val="0"/>
              </a:spcAft>
              <a:buClr>
                <a:srgbClr val="2F3342"/>
              </a:buClr>
              <a:buSzPts val="2000"/>
              <a:buNone/>
              <a:defRPr sz="2000">
                <a:solidFill>
                  <a:srgbClr val="2F3342"/>
                </a:solidFill>
                <a:latin typeface="Calibri"/>
                <a:ea typeface="Calibri"/>
                <a:cs typeface="Calibri"/>
                <a:sym typeface="Calibri"/>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17"/>
          <p:cNvSpPr txBox="1">
            <a:spLocks noGrp="1"/>
          </p:cNvSpPr>
          <p:nvPr>
            <p:ph type="sldNum" idx="12"/>
          </p:nvPr>
        </p:nvSpPr>
        <p:spPr>
          <a:xfrm>
            <a:off x="11549268" y="6413649"/>
            <a:ext cx="642731" cy="40780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44" name="Google Shape;44;p17"/>
          <p:cNvSpPr txBox="1">
            <a:spLocks noGrp="1"/>
          </p:cNvSpPr>
          <p:nvPr>
            <p:ph type="ftr" idx="11"/>
          </p:nvPr>
        </p:nvSpPr>
        <p:spPr>
          <a:xfrm>
            <a:off x="595884" y="6456328"/>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20"/>
          <p:cNvSpPr txBox="1"/>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2F3342"/>
                </a:solidFill>
                <a:latin typeface="Calibri"/>
                <a:ea typeface="Calibri"/>
                <a:cs typeface="Calibri"/>
                <a:sym typeface="Calibri"/>
              </a:rPr>
              <a:t>‹#›</a:t>
            </a:fld>
            <a:endParaRPr sz="1200" b="0" i="0" u="none" strike="noStrike" cap="none">
              <a:solidFill>
                <a:srgbClr val="2F3342"/>
              </a:solidFill>
              <a:latin typeface="Calibri"/>
              <a:ea typeface="Calibri"/>
              <a:cs typeface="Calibri"/>
              <a:sym typeface="Calibri"/>
            </a:endParaRPr>
          </a:p>
        </p:txBody>
      </p:sp>
      <p:sp>
        <p:nvSpPr>
          <p:cNvPr id="47" name="Google Shape;47;p20"/>
          <p:cNvSpPr txBox="1">
            <a:spLocks noGrp="1"/>
          </p:cNvSpPr>
          <p:nvPr>
            <p:ph type="ftr" idx="11"/>
          </p:nvPr>
        </p:nvSpPr>
        <p:spPr>
          <a:xfrm>
            <a:off x="595884" y="6456328"/>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sldNum" idx="12"/>
          </p:nvPr>
        </p:nvSpPr>
        <p:spPr>
          <a:xfrm>
            <a:off x="11549268" y="6413649"/>
            <a:ext cx="642731" cy="40780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9"/>
        <p:cNvGrpSpPr/>
        <p:nvPr/>
      </p:nvGrpSpPr>
      <p:grpSpPr>
        <a:xfrm>
          <a:off x="0" y="0"/>
          <a:ext cx="0" cy="0"/>
          <a:chOff x="0" y="0"/>
          <a:chExt cx="0" cy="0"/>
        </a:xfrm>
      </p:grpSpPr>
      <p:sp>
        <p:nvSpPr>
          <p:cNvPr id="50" name="Google Shape;50;p21"/>
          <p:cNvSpPr txBox="1">
            <a:spLocks noGrp="1"/>
          </p:cNvSpPr>
          <p:nvPr>
            <p:ph type="title"/>
          </p:nvPr>
        </p:nvSpPr>
        <p:spPr>
          <a:xfrm>
            <a:off x="594519" y="0"/>
            <a:ext cx="11002962" cy="118903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2F3342"/>
              </a:buClr>
              <a:buSzPts val="3600"/>
              <a:buFont typeface="Calibri"/>
              <a:buNone/>
              <a:defRPr sz="3600" b="1">
                <a:solidFill>
                  <a:srgbClr val="2F334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1"/>
          <p:cNvSpPr txBox="1"/>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2F3342"/>
                </a:solidFill>
                <a:latin typeface="Calibri"/>
                <a:ea typeface="Calibri"/>
                <a:cs typeface="Calibri"/>
                <a:sym typeface="Calibri"/>
              </a:rPr>
              <a:t>‹#›</a:t>
            </a:fld>
            <a:endParaRPr sz="1200" b="0" i="0" u="none" strike="noStrike" cap="none">
              <a:solidFill>
                <a:srgbClr val="2F3342"/>
              </a:solidFill>
              <a:latin typeface="Calibri"/>
              <a:ea typeface="Calibri"/>
              <a:cs typeface="Calibri"/>
              <a:sym typeface="Calibri"/>
            </a:endParaRPr>
          </a:p>
        </p:txBody>
      </p:sp>
      <p:sp>
        <p:nvSpPr>
          <p:cNvPr id="52" name="Google Shape;52;p21"/>
          <p:cNvSpPr txBox="1">
            <a:spLocks noGrp="1"/>
          </p:cNvSpPr>
          <p:nvPr>
            <p:ph type="ftr" idx="11"/>
          </p:nvPr>
        </p:nvSpPr>
        <p:spPr>
          <a:xfrm>
            <a:off x="595884" y="6456328"/>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descr="Open square accent block"/>
          <p:cNvSpPr/>
          <p:nvPr/>
        </p:nvSpPr>
        <p:spPr>
          <a:xfrm flipH="1">
            <a:off x="2685137" y="972457"/>
            <a:ext cx="9172647" cy="4843807"/>
          </a:xfrm>
          <a:prstGeom prst="rect">
            <a:avLst/>
          </a:prstGeom>
          <a:noFill/>
          <a:ln w="88900" cap="flat" cmpd="sng">
            <a:solidFill>
              <a:srgbClr val="2F33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 name="Google Shape;54;p21"/>
          <p:cNvSpPr/>
          <p:nvPr/>
        </p:nvSpPr>
        <p:spPr>
          <a:xfrm flipH="1">
            <a:off x="333834" y="1547133"/>
            <a:ext cx="11026363" cy="4702292"/>
          </a:xfrm>
          <a:prstGeom prst="rect">
            <a:avLst/>
          </a:prstGeom>
          <a:gradFill>
            <a:gsLst>
              <a:gs pos="0">
                <a:srgbClr val="038B30">
                  <a:alpha val="69411"/>
                </a:srgbClr>
              </a:gs>
              <a:gs pos="50000">
                <a:srgbClr val="05EE55">
                  <a:alpha val="69411"/>
                </a:srgbClr>
              </a:gs>
              <a:gs pos="100000">
                <a:srgbClr val="C0F400">
                  <a:alpha val="69411"/>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21"/>
          <p:cNvSpPr txBox="1">
            <a:spLocks noGrp="1"/>
          </p:cNvSpPr>
          <p:nvPr>
            <p:ph type="sldNum" idx="12"/>
          </p:nvPr>
        </p:nvSpPr>
        <p:spPr>
          <a:xfrm>
            <a:off x="11549268" y="6413649"/>
            <a:ext cx="642731" cy="40780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56" name="Google Shape;56;p21"/>
          <p:cNvSpPr txBox="1">
            <a:spLocks noGrp="1"/>
          </p:cNvSpPr>
          <p:nvPr>
            <p:ph type="body" idx="1"/>
          </p:nvPr>
        </p:nvSpPr>
        <p:spPr>
          <a:xfrm>
            <a:off x="609600" y="1189038"/>
            <a:ext cx="10939668" cy="4834129"/>
          </a:xfrm>
          <a:prstGeom prst="rect">
            <a:avLst/>
          </a:prstGeom>
          <a:solidFill>
            <a:schemeClr val="lt1"/>
          </a:solid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rge Image">
  <p:cSld name="Large Image">
    <p:spTree>
      <p:nvGrpSpPr>
        <p:cNvPr id="1" name="Shape 57"/>
        <p:cNvGrpSpPr/>
        <p:nvPr/>
      </p:nvGrpSpPr>
      <p:grpSpPr>
        <a:xfrm>
          <a:off x="0" y="0"/>
          <a:ext cx="0" cy="0"/>
          <a:chOff x="0" y="0"/>
          <a:chExt cx="0" cy="0"/>
        </a:xfrm>
      </p:grpSpPr>
      <p:sp>
        <p:nvSpPr>
          <p:cNvPr id="58" name="Google Shape;58;p22"/>
          <p:cNvSpPr>
            <a:spLocks noGrp="1"/>
          </p:cNvSpPr>
          <p:nvPr>
            <p:ph type="pic" idx="2"/>
          </p:nvPr>
        </p:nvSpPr>
        <p:spPr>
          <a:xfrm>
            <a:off x="0" y="0"/>
            <a:ext cx="12192000" cy="6858000"/>
          </a:xfrm>
          <a:prstGeom prst="rect">
            <a:avLst/>
          </a:prstGeom>
          <a:noFill/>
          <a:ln>
            <a:noFill/>
          </a:ln>
        </p:spPr>
      </p:sp>
      <p:sp>
        <p:nvSpPr>
          <p:cNvPr id="59" name="Google Shape;59;p22"/>
          <p:cNvSpPr txBox="1">
            <a:spLocks noGrp="1"/>
          </p:cNvSpPr>
          <p:nvPr>
            <p:ph type="ftr" idx="11"/>
          </p:nvPr>
        </p:nvSpPr>
        <p:spPr>
          <a:xfrm>
            <a:off x="595884" y="6456328"/>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11549268" y="6413649"/>
            <a:ext cx="642731" cy="40780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61" name="Google Shape;61;p22"/>
          <p:cNvSpPr txBox="1">
            <a:spLocks noGrp="1"/>
          </p:cNvSpPr>
          <p:nvPr>
            <p:ph type="title"/>
          </p:nvPr>
        </p:nvSpPr>
        <p:spPr>
          <a:xfrm>
            <a:off x="595884" y="0"/>
            <a:ext cx="11000232" cy="118872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2"/>
        <p:cNvGrpSpPr/>
        <p:nvPr/>
      </p:nvGrpSpPr>
      <p:grpSpPr>
        <a:xfrm>
          <a:off x="0" y="0"/>
          <a:ext cx="0" cy="0"/>
          <a:chOff x="0" y="0"/>
          <a:chExt cx="0" cy="0"/>
        </a:xfrm>
      </p:grpSpPr>
      <p:sp>
        <p:nvSpPr>
          <p:cNvPr id="63" name="Google Shape;63;p30"/>
          <p:cNvSpPr txBox="1"/>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2F3342"/>
                </a:solidFill>
                <a:latin typeface="Calibri"/>
                <a:ea typeface="Calibri"/>
                <a:cs typeface="Calibri"/>
                <a:sym typeface="Calibri"/>
              </a:rPr>
              <a:t>‹#›</a:t>
            </a:fld>
            <a:endParaRPr sz="1200" b="0" i="0" u="none" strike="noStrike" cap="none">
              <a:solidFill>
                <a:srgbClr val="2F3342"/>
              </a:solidFill>
              <a:latin typeface="Calibri"/>
              <a:ea typeface="Calibri"/>
              <a:cs typeface="Calibri"/>
              <a:sym typeface="Calibri"/>
            </a:endParaRPr>
          </a:p>
        </p:txBody>
      </p:sp>
      <p:sp>
        <p:nvSpPr>
          <p:cNvPr id="64" name="Google Shape;64;p30"/>
          <p:cNvSpPr txBox="1">
            <a:spLocks noGrp="1"/>
          </p:cNvSpPr>
          <p:nvPr>
            <p:ph type="ftr" idx="11"/>
          </p:nvPr>
        </p:nvSpPr>
        <p:spPr>
          <a:xfrm>
            <a:off x="595884" y="6456328"/>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0" descr="Open square accent block"/>
          <p:cNvSpPr/>
          <p:nvPr/>
        </p:nvSpPr>
        <p:spPr>
          <a:xfrm flipH="1">
            <a:off x="2685137" y="972457"/>
            <a:ext cx="9172647" cy="4843807"/>
          </a:xfrm>
          <a:prstGeom prst="rect">
            <a:avLst/>
          </a:prstGeom>
          <a:noFill/>
          <a:ln w="88900" cap="flat" cmpd="sng">
            <a:solidFill>
              <a:srgbClr val="2F33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 name="Google Shape;66;p30"/>
          <p:cNvSpPr/>
          <p:nvPr/>
        </p:nvSpPr>
        <p:spPr>
          <a:xfrm flipH="1">
            <a:off x="333834" y="1547133"/>
            <a:ext cx="11026363" cy="4702292"/>
          </a:xfrm>
          <a:prstGeom prst="rect">
            <a:avLst/>
          </a:prstGeom>
          <a:gradFill>
            <a:gsLst>
              <a:gs pos="0">
                <a:srgbClr val="038B30">
                  <a:alpha val="69411"/>
                </a:srgbClr>
              </a:gs>
              <a:gs pos="50000">
                <a:srgbClr val="05EE55">
                  <a:alpha val="69411"/>
                </a:srgbClr>
              </a:gs>
              <a:gs pos="100000">
                <a:srgbClr val="C0F400">
                  <a:alpha val="69411"/>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 name="Google Shape;67;p30"/>
          <p:cNvSpPr txBox="1">
            <a:spLocks noGrp="1"/>
          </p:cNvSpPr>
          <p:nvPr>
            <p:ph type="sldNum" idx="12"/>
          </p:nvPr>
        </p:nvSpPr>
        <p:spPr>
          <a:xfrm>
            <a:off x="11549268" y="6413649"/>
            <a:ext cx="642731" cy="40780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68" name="Google Shape;68;p30"/>
          <p:cNvSpPr/>
          <p:nvPr/>
        </p:nvSpPr>
        <p:spPr>
          <a:xfrm>
            <a:off x="471340" y="1189038"/>
            <a:ext cx="11149160" cy="48341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30"/>
          <p:cNvSpPr txBox="1">
            <a:spLocks noGrp="1"/>
          </p:cNvSpPr>
          <p:nvPr>
            <p:ph type="title"/>
          </p:nvPr>
        </p:nvSpPr>
        <p:spPr>
          <a:xfrm>
            <a:off x="595884" y="0"/>
            <a:ext cx="11000232" cy="118872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Slide">
  <p:cSld name="Cover Slide">
    <p:spTree>
      <p:nvGrpSpPr>
        <p:cNvPr id="1" name="Shape 70"/>
        <p:cNvGrpSpPr/>
        <p:nvPr/>
      </p:nvGrpSpPr>
      <p:grpSpPr>
        <a:xfrm>
          <a:off x="0" y="0"/>
          <a:ext cx="0" cy="0"/>
          <a:chOff x="0" y="0"/>
          <a:chExt cx="0" cy="0"/>
        </a:xfrm>
      </p:grpSpPr>
      <p:sp>
        <p:nvSpPr>
          <p:cNvPr id="71" name="Google Shape;71;p23"/>
          <p:cNvSpPr>
            <a:spLocks noGrp="1"/>
          </p:cNvSpPr>
          <p:nvPr>
            <p:ph type="pic" idx="2"/>
          </p:nvPr>
        </p:nvSpPr>
        <p:spPr>
          <a:xfrm>
            <a:off x="-71015" y="0"/>
            <a:ext cx="12263015" cy="6858000"/>
          </a:xfrm>
          <a:prstGeom prst="rect">
            <a:avLst/>
          </a:prstGeom>
          <a:solidFill>
            <a:srgbClr val="7F7F7F"/>
          </a:solidFill>
          <a:ln>
            <a:noFill/>
          </a:ln>
        </p:spPr>
      </p:sp>
      <p:grpSp>
        <p:nvGrpSpPr>
          <p:cNvPr id="72" name="Google Shape;72;p23"/>
          <p:cNvGrpSpPr/>
          <p:nvPr/>
        </p:nvGrpSpPr>
        <p:grpSpPr>
          <a:xfrm flipH="1">
            <a:off x="2076202" y="1374276"/>
            <a:ext cx="7324426" cy="3883523"/>
            <a:chOff x="252031" y="-22763"/>
            <a:chExt cx="7324426" cy="7269964"/>
          </a:xfrm>
        </p:grpSpPr>
        <p:sp>
          <p:nvSpPr>
            <p:cNvPr id="73" name="Google Shape;73;p23"/>
            <p:cNvSpPr/>
            <p:nvPr/>
          </p:nvSpPr>
          <p:spPr>
            <a:xfrm>
              <a:off x="500743" y="-22763"/>
              <a:ext cx="7075714" cy="5878284"/>
            </a:xfrm>
            <a:prstGeom prst="rect">
              <a:avLst/>
            </a:prstGeom>
            <a:noFill/>
            <a:ln w="127000" cap="flat" cmpd="sng">
              <a:solidFill>
                <a:srgbClr val="2F33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 name="Google Shape;74;p23"/>
            <p:cNvSpPr/>
            <p:nvPr/>
          </p:nvSpPr>
          <p:spPr>
            <a:xfrm>
              <a:off x="979714" y="1181211"/>
              <a:ext cx="6117771" cy="6065990"/>
            </a:xfrm>
            <a:prstGeom prst="rect">
              <a:avLst/>
            </a:prstGeom>
            <a:gradFill>
              <a:gsLst>
                <a:gs pos="0">
                  <a:srgbClr val="038B30">
                    <a:alpha val="69411"/>
                  </a:srgbClr>
                </a:gs>
                <a:gs pos="50000">
                  <a:srgbClr val="05EE55">
                    <a:alpha val="69411"/>
                  </a:srgbClr>
                </a:gs>
                <a:gs pos="100000">
                  <a:srgbClr val="C0F400">
                    <a:alpha val="69411"/>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 name="Google Shape;75;p23"/>
            <p:cNvSpPr/>
            <p:nvPr/>
          </p:nvSpPr>
          <p:spPr>
            <a:xfrm>
              <a:off x="252031" y="655467"/>
              <a:ext cx="6475341" cy="570179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6" name="Google Shape;76;p23"/>
          <p:cNvSpPr txBox="1">
            <a:spLocks noGrp="1"/>
          </p:cNvSpPr>
          <p:nvPr>
            <p:ph type="ctrTitle"/>
          </p:nvPr>
        </p:nvSpPr>
        <p:spPr>
          <a:xfrm>
            <a:off x="2791372" y="2238426"/>
            <a:ext cx="6609256" cy="150812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F3342"/>
              </a:buClr>
              <a:buSzPts val="4800"/>
              <a:buFont typeface="Calibri"/>
              <a:buNone/>
              <a:defRPr sz="4800" b="1">
                <a:solidFill>
                  <a:srgbClr val="2F334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ubTitle" idx="1"/>
          </p:nvPr>
        </p:nvSpPr>
        <p:spPr>
          <a:xfrm>
            <a:off x="2791372" y="3838627"/>
            <a:ext cx="6609256" cy="45050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2F3342"/>
              </a:buClr>
              <a:buSzPts val="2400"/>
              <a:buNone/>
              <a:defRPr sz="2400">
                <a:solidFill>
                  <a:srgbClr val="2F3342"/>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with Image">
  <p:cSld name="Comparison with Image">
    <p:spTree>
      <p:nvGrpSpPr>
        <p:cNvPr id="1" name="Shape 78"/>
        <p:cNvGrpSpPr/>
        <p:nvPr/>
      </p:nvGrpSpPr>
      <p:grpSpPr>
        <a:xfrm>
          <a:off x="0" y="0"/>
          <a:ext cx="0" cy="0"/>
          <a:chOff x="0" y="0"/>
          <a:chExt cx="0" cy="0"/>
        </a:xfrm>
      </p:grpSpPr>
      <p:sp>
        <p:nvSpPr>
          <p:cNvPr id="79" name="Google Shape;79;p18"/>
          <p:cNvSpPr/>
          <p:nvPr/>
        </p:nvSpPr>
        <p:spPr>
          <a:xfrm>
            <a:off x="4887684" y="1431586"/>
            <a:ext cx="2873833" cy="5426414"/>
          </a:xfrm>
          <a:prstGeom prst="rect">
            <a:avLst/>
          </a:prstGeom>
          <a:gradFill>
            <a:gsLst>
              <a:gs pos="0">
                <a:srgbClr val="038B30">
                  <a:alpha val="69411"/>
                </a:srgbClr>
              </a:gs>
              <a:gs pos="50000">
                <a:srgbClr val="05EE55">
                  <a:alpha val="69411"/>
                </a:srgbClr>
              </a:gs>
              <a:gs pos="100000">
                <a:srgbClr val="C0F400">
                  <a:alpha val="69411"/>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0" name="Google Shape;80;p18"/>
          <p:cNvSpPr txBox="1">
            <a:spLocks noGrp="1"/>
          </p:cNvSpPr>
          <p:nvPr>
            <p:ph type="body" idx="1"/>
          </p:nvPr>
        </p:nvSpPr>
        <p:spPr>
          <a:xfrm>
            <a:off x="573882" y="1061132"/>
            <a:ext cx="3464717" cy="823912"/>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2F3342"/>
              </a:buClr>
              <a:buSzPts val="2400"/>
              <a:buNone/>
              <a:defRPr sz="2400" b="1">
                <a:solidFill>
                  <a:srgbClr val="2F3342"/>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1" name="Google Shape;81;p18"/>
          <p:cNvSpPr txBox="1">
            <a:spLocks noGrp="1"/>
          </p:cNvSpPr>
          <p:nvPr>
            <p:ph type="body" idx="2"/>
          </p:nvPr>
        </p:nvSpPr>
        <p:spPr>
          <a:xfrm>
            <a:off x="573882" y="2108201"/>
            <a:ext cx="3464717" cy="3684588"/>
          </a:xfrm>
          <a:prstGeom prst="rect">
            <a:avLst/>
          </a:prstGeom>
          <a:noFill/>
          <a:ln>
            <a:noFill/>
          </a:ln>
        </p:spPr>
        <p:txBody>
          <a:bodyPr spcFirstLastPara="1" wrap="square" lIns="91425" tIns="45700" rIns="91425" bIns="45700" anchor="t" anchorCtr="0">
            <a:normAutofit/>
          </a:bodyPr>
          <a:lstStyle>
            <a:lvl1pPr marL="457200" lvl="0" indent="-330200" algn="l">
              <a:lnSpc>
                <a:spcPct val="150000"/>
              </a:lnSpc>
              <a:spcBef>
                <a:spcPts val="1000"/>
              </a:spcBef>
              <a:spcAft>
                <a:spcPts val="0"/>
              </a:spcAft>
              <a:buClr>
                <a:srgbClr val="2F3342"/>
              </a:buClr>
              <a:buSzPts val="1600"/>
              <a:buChar char="•"/>
              <a:defRPr sz="1600">
                <a:solidFill>
                  <a:srgbClr val="2F3342"/>
                </a:solidFill>
              </a:defRPr>
            </a:lvl1pPr>
            <a:lvl2pPr marL="914400" lvl="1" indent="-317500" algn="l">
              <a:lnSpc>
                <a:spcPct val="150000"/>
              </a:lnSpc>
              <a:spcBef>
                <a:spcPts val="500"/>
              </a:spcBef>
              <a:spcAft>
                <a:spcPts val="0"/>
              </a:spcAft>
              <a:buClr>
                <a:srgbClr val="2F3342"/>
              </a:buClr>
              <a:buSzPts val="1400"/>
              <a:buChar char="•"/>
              <a:defRPr sz="1400">
                <a:solidFill>
                  <a:srgbClr val="2F3342"/>
                </a:solidFill>
              </a:defRPr>
            </a:lvl2pPr>
            <a:lvl3pPr marL="1371600" lvl="2" indent="-304800" algn="l">
              <a:lnSpc>
                <a:spcPct val="150000"/>
              </a:lnSpc>
              <a:spcBef>
                <a:spcPts val="500"/>
              </a:spcBef>
              <a:spcAft>
                <a:spcPts val="0"/>
              </a:spcAft>
              <a:buClr>
                <a:srgbClr val="2F3342"/>
              </a:buClr>
              <a:buSzPts val="1200"/>
              <a:buChar char="•"/>
              <a:defRPr sz="1200">
                <a:solidFill>
                  <a:srgbClr val="2F3342"/>
                </a:solidFill>
              </a:defRPr>
            </a:lvl3pPr>
            <a:lvl4pPr marL="1828800" lvl="3" indent="-298450" algn="l">
              <a:lnSpc>
                <a:spcPct val="150000"/>
              </a:lnSpc>
              <a:spcBef>
                <a:spcPts val="500"/>
              </a:spcBef>
              <a:spcAft>
                <a:spcPts val="0"/>
              </a:spcAft>
              <a:buClr>
                <a:srgbClr val="2F3342"/>
              </a:buClr>
              <a:buSzPts val="1100"/>
              <a:buChar char="•"/>
              <a:defRPr sz="1100">
                <a:solidFill>
                  <a:srgbClr val="2F3342"/>
                </a:solidFill>
              </a:defRPr>
            </a:lvl4pPr>
            <a:lvl5pPr marL="2286000" lvl="4" indent="-298450" algn="l">
              <a:lnSpc>
                <a:spcPct val="150000"/>
              </a:lnSpc>
              <a:spcBef>
                <a:spcPts val="500"/>
              </a:spcBef>
              <a:spcAft>
                <a:spcPts val="0"/>
              </a:spcAft>
              <a:buClr>
                <a:srgbClr val="2F3342"/>
              </a:buClr>
              <a:buSzPts val="1100"/>
              <a:buChar char="•"/>
              <a:defRPr sz="1100">
                <a:solidFill>
                  <a:srgbClr val="2F334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8"/>
          <p:cNvSpPr txBox="1">
            <a:spLocks noGrp="1"/>
          </p:cNvSpPr>
          <p:nvPr>
            <p:ph type="body" idx="3"/>
          </p:nvPr>
        </p:nvSpPr>
        <p:spPr>
          <a:xfrm>
            <a:off x="8153400" y="1061132"/>
            <a:ext cx="3464717" cy="823912"/>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2F3342"/>
              </a:buClr>
              <a:buSzPts val="2400"/>
              <a:buNone/>
              <a:defRPr sz="2400" b="1">
                <a:solidFill>
                  <a:srgbClr val="2F3342"/>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3" name="Google Shape;83;p18"/>
          <p:cNvSpPr txBox="1">
            <a:spLocks noGrp="1"/>
          </p:cNvSpPr>
          <p:nvPr>
            <p:ph type="body" idx="4"/>
          </p:nvPr>
        </p:nvSpPr>
        <p:spPr>
          <a:xfrm>
            <a:off x="8153400" y="2108201"/>
            <a:ext cx="3464717" cy="3684588"/>
          </a:xfrm>
          <a:prstGeom prst="rect">
            <a:avLst/>
          </a:prstGeom>
          <a:noFill/>
          <a:ln>
            <a:noFill/>
          </a:ln>
        </p:spPr>
        <p:txBody>
          <a:bodyPr spcFirstLastPara="1" wrap="square" lIns="91425" tIns="45700" rIns="91425" bIns="45700" anchor="t" anchorCtr="0">
            <a:normAutofit/>
          </a:bodyPr>
          <a:lstStyle>
            <a:lvl1pPr marL="457200" lvl="0" indent="-330200" algn="l">
              <a:lnSpc>
                <a:spcPct val="150000"/>
              </a:lnSpc>
              <a:spcBef>
                <a:spcPts val="1000"/>
              </a:spcBef>
              <a:spcAft>
                <a:spcPts val="0"/>
              </a:spcAft>
              <a:buClr>
                <a:srgbClr val="2F3342"/>
              </a:buClr>
              <a:buSzPts val="1600"/>
              <a:buChar char="•"/>
              <a:defRPr sz="1600">
                <a:solidFill>
                  <a:srgbClr val="2F3342"/>
                </a:solidFill>
              </a:defRPr>
            </a:lvl1pPr>
            <a:lvl2pPr marL="914400" lvl="1" indent="-317500" algn="l">
              <a:lnSpc>
                <a:spcPct val="150000"/>
              </a:lnSpc>
              <a:spcBef>
                <a:spcPts val="500"/>
              </a:spcBef>
              <a:spcAft>
                <a:spcPts val="0"/>
              </a:spcAft>
              <a:buClr>
                <a:srgbClr val="2F3342"/>
              </a:buClr>
              <a:buSzPts val="1400"/>
              <a:buChar char="•"/>
              <a:defRPr sz="1400">
                <a:solidFill>
                  <a:srgbClr val="2F3342"/>
                </a:solidFill>
              </a:defRPr>
            </a:lvl2pPr>
            <a:lvl3pPr marL="1371600" lvl="2" indent="-304800" algn="l">
              <a:lnSpc>
                <a:spcPct val="150000"/>
              </a:lnSpc>
              <a:spcBef>
                <a:spcPts val="500"/>
              </a:spcBef>
              <a:spcAft>
                <a:spcPts val="0"/>
              </a:spcAft>
              <a:buClr>
                <a:srgbClr val="2F3342"/>
              </a:buClr>
              <a:buSzPts val="1200"/>
              <a:buChar char="•"/>
              <a:defRPr sz="1200">
                <a:solidFill>
                  <a:srgbClr val="2F3342"/>
                </a:solidFill>
              </a:defRPr>
            </a:lvl3pPr>
            <a:lvl4pPr marL="1828800" lvl="3" indent="-298450" algn="l">
              <a:lnSpc>
                <a:spcPct val="150000"/>
              </a:lnSpc>
              <a:spcBef>
                <a:spcPts val="500"/>
              </a:spcBef>
              <a:spcAft>
                <a:spcPts val="0"/>
              </a:spcAft>
              <a:buClr>
                <a:srgbClr val="2F3342"/>
              </a:buClr>
              <a:buSzPts val="1100"/>
              <a:buChar char="•"/>
              <a:defRPr sz="1100">
                <a:solidFill>
                  <a:srgbClr val="2F3342"/>
                </a:solidFill>
              </a:defRPr>
            </a:lvl4pPr>
            <a:lvl5pPr marL="2286000" lvl="4" indent="-298450" algn="l">
              <a:lnSpc>
                <a:spcPct val="150000"/>
              </a:lnSpc>
              <a:spcBef>
                <a:spcPts val="500"/>
              </a:spcBef>
              <a:spcAft>
                <a:spcPts val="0"/>
              </a:spcAft>
              <a:buClr>
                <a:srgbClr val="2F3342"/>
              </a:buClr>
              <a:buSzPts val="1100"/>
              <a:buChar char="•"/>
              <a:defRPr sz="1100">
                <a:solidFill>
                  <a:srgbClr val="2F334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8"/>
          <p:cNvSpPr/>
          <p:nvPr/>
        </p:nvSpPr>
        <p:spPr>
          <a:xfrm>
            <a:off x="4430484" y="0"/>
            <a:ext cx="2873833" cy="5426414"/>
          </a:xfrm>
          <a:prstGeom prst="rect">
            <a:avLst/>
          </a:prstGeom>
          <a:noFill/>
          <a:ln w="88900" cap="flat" cmpd="sng">
            <a:solidFill>
              <a:srgbClr val="2F33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8"/>
          <p:cNvSpPr>
            <a:spLocks noGrp="1"/>
          </p:cNvSpPr>
          <p:nvPr>
            <p:ph type="pic" idx="5"/>
          </p:nvPr>
        </p:nvSpPr>
        <p:spPr>
          <a:xfrm>
            <a:off x="4659082" y="489291"/>
            <a:ext cx="2873833" cy="5920920"/>
          </a:xfrm>
          <a:prstGeom prst="rect">
            <a:avLst/>
          </a:prstGeom>
          <a:solidFill>
            <a:schemeClr val="lt1"/>
          </a:solidFill>
          <a:ln>
            <a:noFill/>
          </a:ln>
        </p:spPr>
      </p:sp>
      <p:sp>
        <p:nvSpPr>
          <p:cNvPr id="86" name="Google Shape;86;p18"/>
          <p:cNvSpPr txBox="1">
            <a:spLocks noGrp="1"/>
          </p:cNvSpPr>
          <p:nvPr>
            <p:ph type="ftr" idx="11"/>
          </p:nvPr>
        </p:nvSpPr>
        <p:spPr>
          <a:xfrm>
            <a:off x="595884" y="6456328"/>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8"/>
          <p:cNvSpPr txBox="1">
            <a:spLocks noGrp="1"/>
          </p:cNvSpPr>
          <p:nvPr>
            <p:ph type="sldNum" idx="12"/>
          </p:nvPr>
        </p:nvSpPr>
        <p:spPr>
          <a:xfrm>
            <a:off x="11549268" y="6413649"/>
            <a:ext cx="642731" cy="40780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p:nvPr/>
        </p:nvSpPr>
        <p:spPr>
          <a:xfrm flipH="1">
            <a:off x="11549269" y="6356350"/>
            <a:ext cx="642731" cy="501650"/>
          </a:xfrm>
          <a:prstGeom prst="snip1Rect">
            <a:avLst>
              <a:gd name="adj" fmla="val 16667"/>
            </a:avLst>
          </a:prstGeom>
          <a:solidFill>
            <a:srgbClr val="2F33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4"/>
          <p:cNvSpPr txBox="1">
            <a:spLocks noGrp="1"/>
          </p:cNvSpPr>
          <p:nvPr>
            <p:ph type="title"/>
          </p:nvPr>
        </p:nvSpPr>
        <p:spPr>
          <a:xfrm>
            <a:off x="595884" y="0"/>
            <a:ext cx="11000232" cy="118872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4"/>
          <p:cNvSpPr txBox="1">
            <a:spLocks noGrp="1"/>
          </p:cNvSpPr>
          <p:nvPr>
            <p:ph type="body" idx="1"/>
          </p:nvPr>
        </p:nvSpPr>
        <p:spPr>
          <a:xfrm>
            <a:off x="595884" y="1188720"/>
            <a:ext cx="11024616" cy="498824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595884" y="6456328"/>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11549268" y="6413649"/>
            <a:ext cx="642731" cy="407804"/>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
          <p15:clr>
            <a:srgbClr val="F26B43"/>
          </p15:clr>
        </p15:guide>
        <p15:guide id="2" pos="73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drive.google.com/file/d/1hsjQkbLDHZU3GcxjODkgZNpG3Oe4IB_E/view"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1"/>
          <p:cNvPicPr preferRelativeResize="0">
            <a:picLocks noGrp="1"/>
          </p:cNvPicPr>
          <p:nvPr>
            <p:ph type="pic" idx="2"/>
          </p:nvPr>
        </p:nvPicPr>
        <p:blipFill rotWithShape="1">
          <a:blip r:embed="rId3">
            <a:alphaModFix/>
          </a:blip>
          <a:srcRect/>
          <a:stretch/>
        </p:blipFill>
        <p:spPr>
          <a:xfrm>
            <a:off x="2264229" y="132670"/>
            <a:ext cx="9927771" cy="6592660"/>
          </a:xfrm>
          <a:prstGeom prst="rect">
            <a:avLst/>
          </a:prstGeom>
          <a:solidFill>
            <a:srgbClr val="7F7F7F"/>
          </a:solidFill>
          <a:ln>
            <a:noFill/>
          </a:ln>
        </p:spPr>
      </p:pic>
      <p:grpSp>
        <p:nvGrpSpPr>
          <p:cNvPr id="158" name="Google Shape;158;p1"/>
          <p:cNvGrpSpPr/>
          <p:nvPr/>
        </p:nvGrpSpPr>
        <p:grpSpPr>
          <a:xfrm>
            <a:off x="1321060" y="430382"/>
            <a:ext cx="5276606" cy="5768636"/>
            <a:chOff x="883522" y="408327"/>
            <a:chExt cx="5276606" cy="5768636"/>
          </a:xfrm>
        </p:grpSpPr>
        <p:sp>
          <p:nvSpPr>
            <p:cNvPr id="159" name="Google Shape;159;p1"/>
            <p:cNvSpPr/>
            <p:nvPr/>
          </p:nvSpPr>
          <p:spPr>
            <a:xfrm>
              <a:off x="1808217" y="1403690"/>
              <a:ext cx="4351911" cy="4773273"/>
            </a:xfrm>
            <a:prstGeom prst="rect">
              <a:avLst/>
            </a:prstGeom>
            <a:gradFill>
              <a:gsLst>
                <a:gs pos="0">
                  <a:srgbClr val="038B30">
                    <a:alpha val="69411"/>
                  </a:srgbClr>
                </a:gs>
                <a:gs pos="50000">
                  <a:srgbClr val="05EE55">
                    <a:alpha val="69411"/>
                  </a:srgbClr>
                </a:gs>
                <a:gs pos="100000">
                  <a:srgbClr val="C0F400">
                    <a:alpha val="69411"/>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p1" descr="Open square "/>
            <p:cNvPicPr preferRelativeResize="0"/>
            <p:nvPr/>
          </p:nvPicPr>
          <p:blipFill rotWithShape="1">
            <a:blip r:embed="rId4">
              <a:alphaModFix/>
            </a:blip>
            <a:srcRect/>
            <a:stretch/>
          </p:blipFill>
          <p:spPr>
            <a:xfrm>
              <a:off x="1139938" y="1088572"/>
              <a:ext cx="4572000" cy="4572000"/>
            </a:xfrm>
            <a:prstGeom prst="rect">
              <a:avLst/>
            </a:prstGeom>
            <a:noFill/>
            <a:ln>
              <a:noFill/>
            </a:ln>
          </p:spPr>
        </p:pic>
        <p:sp>
          <p:nvSpPr>
            <p:cNvPr id="161" name="Google Shape;161;p1"/>
            <p:cNvSpPr/>
            <p:nvPr/>
          </p:nvSpPr>
          <p:spPr>
            <a:xfrm>
              <a:off x="883522" y="408327"/>
              <a:ext cx="4351911" cy="47732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62" name="Google Shape;162;p1"/>
          <p:cNvSpPr txBox="1">
            <a:spLocks noGrp="1"/>
          </p:cNvSpPr>
          <p:nvPr>
            <p:ph type="title"/>
          </p:nvPr>
        </p:nvSpPr>
        <p:spPr>
          <a:xfrm>
            <a:off x="794777" y="1134948"/>
            <a:ext cx="4498500" cy="238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3342"/>
              </a:buClr>
              <a:buSzPts val="3600"/>
              <a:buFont typeface="Calibri"/>
              <a:buNone/>
            </a:pPr>
            <a:r>
              <a:rPr lang="en-US" sz="3600" b="0">
                <a:solidFill>
                  <a:srgbClr val="262626"/>
                </a:solidFill>
                <a:latin typeface="Gill Sans"/>
                <a:ea typeface="Gill Sans"/>
                <a:cs typeface="Gill Sans"/>
                <a:sym typeface="Gill Sans"/>
              </a:rPr>
              <a:t>CANADIAN PARENTS FOR FRENCH (ONTARIO)</a:t>
            </a:r>
            <a:endParaRPr sz="4200" b="0">
              <a:latin typeface="Times New Roman"/>
              <a:ea typeface="Times New Roman"/>
              <a:cs typeface="Times New Roman"/>
              <a:sym typeface="Times New Roman"/>
            </a:endParaRPr>
          </a:p>
        </p:txBody>
      </p:sp>
      <p:sp>
        <p:nvSpPr>
          <p:cNvPr id="163" name="Google Shape;163;p1"/>
          <p:cNvSpPr txBox="1">
            <a:spLocks noGrp="1"/>
          </p:cNvSpPr>
          <p:nvPr>
            <p:ph type="body" idx="1"/>
          </p:nvPr>
        </p:nvSpPr>
        <p:spPr>
          <a:xfrm>
            <a:off x="885570" y="3527777"/>
            <a:ext cx="4351800" cy="296400"/>
          </a:xfrm>
          <a:prstGeom prst="rect">
            <a:avLst/>
          </a:prstGeom>
          <a:noFill/>
          <a:ln>
            <a:noFill/>
          </a:ln>
        </p:spPr>
        <p:txBody>
          <a:bodyPr spcFirstLastPara="1" wrap="square" lIns="0" tIns="45700" rIns="0" bIns="45700" anchor="ctr" anchorCtr="0">
            <a:noAutofit/>
          </a:bodyPr>
          <a:lstStyle/>
          <a:p>
            <a:pPr marL="0" marR="0" lvl="0" indent="0" algn="l" rtl="0">
              <a:lnSpc>
                <a:spcPct val="90000"/>
              </a:lnSpc>
              <a:spcBef>
                <a:spcPts val="0"/>
              </a:spcBef>
              <a:spcAft>
                <a:spcPts val="0"/>
              </a:spcAft>
              <a:buClr>
                <a:srgbClr val="2F3342"/>
              </a:buClr>
              <a:buSzPts val="3600"/>
              <a:buFont typeface="Calibri"/>
              <a:buNone/>
            </a:pPr>
            <a:r>
              <a:rPr lang="en-US" sz="2900">
                <a:solidFill>
                  <a:srgbClr val="262626"/>
                </a:solidFill>
                <a:latin typeface="Gill Sans"/>
                <a:ea typeface="Gill Sans"/>
                <a:cs typeface="Gill Sans"/>
                <a:sym typeface="Gill Sans"/>
              </a:rPr>
              <a:t>MARKETING: CREATIVE AND REPORTING</a:t>
            </a:r>
            <a:endParaRPr sz="2900">
              <a:solidFill>
                <a:srgbClr val="262626"/>
              </a:solidFill>
              <a:latin typeface="Gill Sans"/>
              <a:ea typeface="Gill Sans"/>
              <a:cs typeface="Gill Sans"/>
              <a:sym typeface="Gill Sans"/>
            </a:endParaRPr>
          </a:p>
        </p:txBody>
      </p:sp>
      <p:sp>
        <p:nvSpPr>
          <p:cNvPr id="164" name="Google Shape;164;p1"/>
          <p:cNvSpPr/>
          <p:nvPr/>
        </p:nvSpPr>
        <p:spPr>
          <a:xfrm flipH="1">
            <a:off x="11549269" y="6356350"/>
            <a:ext cx="642731" cy="501650"/>
          </a:xfrm>
          <a:prstGeom prst="snip1Rect">
            <a:avLst>
              <a:gd name="adj" fmla="val 16667"/>
            </a:avLst>
          </a:prstGeom>
          <a:solidFill>
            <a:srgbClr val="2F33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1"/>
          <p:cNvSpPr txBox="1">
            <a:spLocks noGrp="1"/>
          </p:cNvSpPr>
          <p:nvPr>
            <p:ph type="sldNum" idx="12"/>
          </p:nvPr>
        </p:nvSpPr>
        <p:spPr>
          <a:xfrm>
            <a:off x="11549268" y="6413649"/>
            <a:ext cx="642731" cy="40780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a:t>
            </a:fld>
            <a:endParaRPr/>
          </a:p>
        </p:txBody>
      </p:sp>
      <p:pic>
        <p:nvPicPr>
          <p:cNvPr id="166" name="Google Shape;166;p1"/>
          <p:cNvPicPr preferRelativeResize="0"/>
          <p:nvPr/>
        </p:nvPicPr>
        <p:blipFill rotWithShape="1">
          <a:blip r:embed="rId5">
            <a:alphaModFix/>
          </a:blip>
          <a:srcRect/>
          <a:stretch/>
        </p:blipFill>
        <p:spPr>
          <a:xfrm>
            <a:off x="6936223" y="634325"/>
            <a:ext cx="3516019" cy="130604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203a9f27b5f_0_59"/>
          <p:cNvSpPr txBox="1">
            <a:spLocks noGrp="1"/>
          </p:cNvSpPr>
          <p:nvPr>
            <p:ph type="sldNum" idx="12"/>
          </p:nvPr>
        </p:nvSpPr>
        <p:spPr>
          <a:xfrm>
            <a:off x="11549268" y="6413649"/>
            <a:ext cx="642600" cy="4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10</a:t>
            </a:fld>
            <a:endParaRPr/>
          </a:p>
        </p:txBody>
      </p:sp>
      <p:sp>
        <p:nvSpPr>
          <p:cNvPr id="269" name="Google Shape;269;g203a9f27b5f_0_59"/>
          <p:cNvSpPr txBox="1"/>
          <p:nvPr/>
        </p:nvSpPr>
        <p:spPr>
          <a:xfrm>
            <a:off x="989375" y="438150"/>
            <a:ext cx="7447200" cy="631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2900">
                <a:solidFill>
                  <a:srgbClr val="262626"/>
                </a:solidFill>
                <a:latin typeface="Gill Sans"/>
                <a:ea typeface="Gill Sans"/>
                <a:cs typeface="Gill Sans"/>
                <a:sym typeface="Gill Sans"/>
              </a:rPr>
              <a:t>FACEBOOK PAID AD CAMPAIGNS</a:t>
            </a:r>
            <a:endParaRPr sz="2900">
              <a:solidFill>
                <a:srgbClr val="262626"/>
              </a:solidFill>
              <a:latin typeface="Gill Sans"/>
              <a:ea typeface="Gill Sans"/>
              <a:cs typeface="Gill Sans"/>
              <a:sym typeface="Gill Sans"/>
            </a:endParaRPr>
          </a:p>
        </p:txBody>
      </p:sp>
      <p:sp>
        <p:nvSpPr>
          <p:cNvPr id="270" name="Google Shape;270;g203a9f27b5f_0_59"/>
          <p:cNvSpPr txBox="1"/>
          <p:nvPr/>
        </p:nvSpPr>
        <p:spPr>
          <a:xfrm>
            <a:off x="989375" y="1005550"/>
            <a:ext cx="105600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n-US" sz="1300">
                <a:solidFill>
                  <a:srgbClr val="666666"/>
                </a:solidFill>
                <a:latin typeface="Roboto"/>
                <a:ea typeface="Roboto"/>
                <a:cs typeface="Roboto"/>
                <a:sym typeface="Roboto"/>
              </a:rPr>
              <a:t>CPF Ontario ran two campaigns targeting French-speaking students on our Facebook and Instagram accounts from November to March</a:t>
            </a:r>
            <a:r>
              <a:rPr lang="en-US">
                <a:solidFill>
                  <a:srgbClr val="666666"/>
                </a:solidFill>
                <a:latin typeface="Roboto Mono"/>
                <a:ea typeface="Roboto Mono"/>
                <a:cs typeface="Roboto Mono"/>
                <a:sym typeface="Roboto Mono"/>
              </a:rPr>
              <a:t>.</a:t>
            </a:r>
            <a:endParaRPr>
              <a:solidFill>
                <a:srgbClr val="666666"/>
              </a:solidFill>
              <a:latin typeface="Roboto Mono"/>
              <a:ea typeface="Roboto Mono"/>
              <a:cs typeface="Roboto Mono"/>
              <a:sym typeface="Roboto Mono"/>
            </a:endParaRPr>
          </a:p>
          <a:p>
            <a:pPr marL="0" marR="0" lvl="0" indent="0" algn="l" rtl="0">
              <a:lnSpc>
                <a:spcPct val="115000"/>
              </a:lnSpc>
              <a:spcBef>
                <a:spcPts val="0"/>
              </a:spcBef>
              <a:spcAft>
                <a:spcPts val="0"/>
              </a:spcAft>
              <a:buClr>
                <a:srgbClr val="000000"/>
              </a:buClr>
              <a:buSzPts val="1400"/>
              <a:buFont typeface="Arial"/>
              <a:buNone/>
            </a:pPr>
            <a:r>
              <a:rPr lang="en-US">
                <a:solidFill>
                  <a:srgbClr val="666666"/>
                </a:solidFill>
                <a:latin typeface="Calibri"/>
                <a:ea typeface="Calibri"/>
                <a:cs typeface="Calibri"/>
                <a:sym typeface="Calibri"/>
              </a:rPr>
              <a:t>.</a:t>
            </a:r>
            <a:endParaRPr sz="1500" b="0" i="0" u="none" strike="noStrike" cap="none">
              <a:solidFill>
                <a:srgbClr val="666666"/>
              </a:solidFill>
              <a:latin typeface="Helvetica Neue Light"/>
              <a:ea typeface="Helvetica Neue Light"/>
              <a:cs typeface="Helvetica Neue Light"/>
              <a:sym typeface="Helvetica Neue Light"/>
            </a:endParaRPr>
          </a:p>
        </p:txBody>
      </p:sp>
      <p:graphicFrame>
        <p:nvGraphicFramePr>
          <p:cNvPr id="271" name="Google Shape;271;g203a9f27b5f_0_59"/>
          <p:cNvGraphicFramePr/>
          <p:nvPr/>
        </p:nvGraphicFramePr>
        <p:xfrm>
          <a:off x="1088538" y="1564175"/>
          <a:ext cx="3000000" cy="3000000"/>
        </p:xfrm>
        <a:graphic>
          <a:graphicData uri="http://schemas.openxmlformats.org/drawingml/2006/table">
            <a:tbl>
              <a:tblPr>
                <a:noFill/>
                <a:tableStyleId>{607E6551-DA61-45AC-939A-CADBD63FDDD7}</a:tableStyleId>
              </a:tblPr>
              <a:tblGrid>
                <a:gridCol w="1469575">
                  <a:extLst>
                    <a:ext uri="{9D8B030D-6E8A-4147-A177-3AD203B41FA5}">
                      <a16:colId xmlns:a16="http://schemas.microsoft.com/office/drawing/2014/main" val="20000"/>
                    </a:ext>
                  </a:extLst>
                </a:gridCol>
                <a:gridCol w="1469575">
                  <a:extLst>
                    <a:ext uri="{9D8B030D-6E8A-4147-A177-3AD203B41FA5}">
                      <a16:colId xmlns:a16="http://schemas.microsoft.com/office/drawing/2014/main" val="20001"/>
                    </a:ext>
                  </a:extLst>
                </a:gridCol>
                <a:gridCol w="1469575">
                  <a:extLst>
                    <a:ext uri="{9D8B030D-6E8A-4147-A177-3AD203B41FA5}">
                      <a16:colId xmlns:a16="http://schemas.microsoft.com/office/drawing/2014/main" val="20002"/>
                    </a:ext>
                  </a:extLst>
                </a:gridCol>
                <a:gridCol w="1469575">
                  <a:extLst>
                    <a:ext uri="{9D8B030D-6E8A-4147-A177-3AD203B41FA5}">
                      <a16:colId xmlns:a16="http://schemas.microsoft.com/office/drawing/2014/main" val="20003"/>
                    </a:ext>
                  </a:extLst>
                </a:gridCol>
                <a:gridCol w="1469575">
                  <a:extLst>
                    <a:ext uri="{9D8B030D-6E8A-4147-A177-3AD203B41FA5}">
                      <a16:colId xmlns:a16="http://schemas.microsoft.com/office/drawing/2014/main" val="20004"/>
                    </a:ext>
                  </a:extLst>
                </a:gridCol>
                <a:gridCol w="1469575">
                  <a:extLst>
                    <a:ext uri="{9D8B030D-6E8A-4147-A177-3AD203B41FA5}">
                      <a16:colId xmlns:a16="http://schemas.microsoft.com/office/drawing/2014/main" val="20005"/>
                    </a:ext>
                  </a:extLst>
                </a:gridCol>
                <a:gridCol w="1469575">
                  <a:extLst>
                    <a:ext uri="{9D8B030D-6E8A-4147-A177-3AD203B41FA5}">
                      <a16:colId xmlns:a16="http://schemas.microsoft.com/office/drawing/2014/main" val="20006"/>
                    </a:ext>
                  </a:extLst>
                </a:gridCol>
              </a:tblGrid>
              <a:tr h="381000">
                <a:tc>
                  <a:txBody>
                    <a:bodyPr/>
                    <a:lstStyle/>
                    <a:p>
                      <a:pPr marL="0" lvl="0" indent="0" algn="l" rtl="0">
                        <a:spcBef>
                          <a:spcPts val="0"/>
                        </a:spcBef>
                        <a:spcAft>
                          <a:spcPts val="0"/>
                        </a:spcAft>
                        <a:buNone/>
                      </a:pPr>
                      <a:r>
                        <a:rPr lang="en-US"/>
                        <a:t>Campaign</a:t>
                      </a:r>
                      <a:endParaRPr/>
                    </a:p>
                  </a:txBody>
                  <a:tcPr marL="91425" marR="91425" marT="91425" marB="91425"/>
                </a:tc>
                <a:tc>
                  <a:txBody>
                    <a:bodyPr/>
                    <a:lstStyle/>
                    <a:p>
                      <a:pPr marL="0" lvl="0" indent="0" algn="l" rtl="0">
                        <a:spcBef>
                          <a:spcPts val="0"/>
                        </a:spcBef>
                        <a:spcAft>
                          <a:spcPts val="0"/>
                        </a:spcAft>
                        <a:buNone/>
                      </a:pPr>
                      <a:r>
                        <a:rPr lang="en-US"/>
                        <a:t>Cost</a:t>
                      </a:r>
                      <a:endParaRPr/>
                    </a:p>
                  </a:txBody>
                  <a:tcPr marL="91425" marR="91425" marT="91425" marB="91425"/>
                </a:tc>
                <a:tc>
                  <a:txBody>
                    <a:bodyPr/>
                    <a:lstStyle/>
                    <a:p>
                      <a:pPr marL="0" lvl="0" indent="0" algn="l" rtl="0">
                        <a:spcBef>
                          <a:spcPts val="0"/>
                        </a:spcBef>
                        <a:spcAft>
                          <a:spcPts val="0"/>
                        </a:spcAft>
                        <a:buNone/>
                      </a:pPr>
                      <a:r>
                        <a:rPr lang="en-US"/>
                        <a:t>Impressions</a:t>
                      </a:r>
                      <a:endParaRPr/>
                    </a:p>
                  </a:txBody>
                  <a:tcPr marL="91425" marR="91425" marT="91425" marB="91425"/>
                </a:tc>
                <a:tc>
                  <a:txBody>
                    <a:bodyPr/>
                    <a:lstStyle/>
                    <a:p>
                      <a:pPr marL="0" lvl="0" indent="0" algn="l" rtl="0">
                        <a:spcBef>
                          <a:spcPts val="0"/>
                        </a:spcBef>
                        <a:spcAft>
                          <a:spcPts val="0"/>
                        </a:spcAft>
                        <a:buNone/>
                      </a:pPr>
                      <a:r>
                        <a:rPr lang="en-US"/>
                        <a:t>Reach</a:t>
                      </a:r>
                      <a:endParaRPr/>
                    </a:p>
                  </a:txBody>
                  <a:tcPr marL="91425" marR="91425" marT="91425" marB="91425"/>
                </a:tc>
                <a:tc>
                  <a:txBody>
                    <a:bodyPr/>
                    <a:lstStyle/>
                    <a:p>
                      <a:pPr marL="0" lvl="0" indent="0" algn="l" rtl="0">
                        <a:spcBef>
                          <a:spcPts val="0"/>
                        </a:spcBef>
                        <a:spcAft>
                          <a:spcPts val="0"/>
                        </a:spcAft>
                        <a:buNone/>
                      </a:pPr>
                      <a:r>
                        <a:rPr lang="en-US"/>
                        <a:t>Clicks</a:t>
                      </a:r>
                      <a:endParaRPr/>
                    </a:p>
                  </a:txBody>
                  <a:tcPr marL="91425" marR="91425" marT="91425" marB="91425"/>
                </a:tc>
                <a:tc>
                  <a:txBody>
                    <a:bodyPr/>
                    <a:lstStyle/>
                    <a:p>
                      <a:pPr marL="0" lvl="0" indent="0" algn="l" rtl="0">
                        <a:spcBef>
                          <a:spcPts val="0"/>
                        </a:spcBef>
                        <a:spcAft>
                          <a:spcPts val="0"/>
                        </a:spcAft>
                        <a:buNone/>
                      </a:pPr>
                      <a:r>
                        <a:rPr lang="en-US"/>
                        <a:t>CTR </a:t>
                      </a:r>
                      <a:endParaRPr/>
                    </a:p>
                  </a:txBody>
                  <a:tcPr marL="91425" marR="91425" marT="91425" marB="91425"/>
                </a:tc>
                <a:tc>
                  <a:txBody>
                    <a:bodyPr/>
                    <a:lstStyle/>
                    <a:p>
                      <a:pPr marL="0" lvl="0" indent="0" algn="l" rtl="0">
                        <a:spcBef>
                          <a:spcPts val="0"/>
                        </a:spcBef>
                        <a:spcAft>
                          <a:spcPts val="0"/>
                        </a:spcAft>
                        <a:buNone/>
                      </a:pPr>
                      <a:r>
                        <a:rPr lang="en-US"/>
                        <a:t>CPC</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t>November 6</a:t>
                      </a:r>
                      <a:endParaRPr/>
                    </a:p>
                  </a:txBody>
                  <a:tcPr marL="91425" marR="91425" marT="91425" marB="91425"/>
                </a:tc>
                <a:tc>
                  <a:txBody>
                    <a:bodyPr/>
                    <a:lstStyle/>
                    <a:p>
                      <a:pPr marL="0" lvl="0" indent="0" algn="l" rtl="0">
                        <a:spcBef>
                          <a:spcPts val="0"/>
                        </a:spcBef>
                        <a:spcAft>
                          <a:spcPts val="0"/>
                        </a:spcAft>
                        <a:buNone/>
                      </a:pPr>
                      <a:r>
                        <a:rPr lang="en-US"/>
                        <a:t>$1,327</a:t>
                      </a:r>
                      <a:endParaRPr/>
                    </a:p>
                  </a:txBody>
                  <a:tcPr marL="91425" marR="91425" marT="91425" marB="91425"/>
                </a:tc>
                <a:tc>
                  <a:txBody>
                    <a:bodyPr/>
                    <a:lstStyle/>
                    <a:p>
                      <a:pPr marL="0" lvl="0" indent="0" algn="l" rtl="0">
                        <a:spcBef>
                          <a:spcPts val="0"/>
                        </a:spcBef>
                        <a:spcAft>
                          <a:spcPts val="0"/>
                        </a:spcAft>
                        <a:buNone/>
                      </a:pPr>
                      <a:r>
                        <a:rPr lang="en-US"/>
                        <a:t>155,682</a:t>
                      </a:r>
                      <a:endParaRPr/>
                    </a:p>
                  </a:txBody>
                  <a:tcPr marL="91425" marR="91425" marT="91425" marB="91425"/>
                </a:tc>
                <a:tc>
                  <a:txBody>
                    <a:bodyPr/>
                    <a:lstStyle/>
                    <a:p>
                      <a:pPr marL="0" lvl="0" indent="0" algn="l" rtl="0">
                        <a:spcBef>
                          <a:spcPts val="0"/>
                        </a:spcBef>
                        <a:spcAft>
                          <a:spcPts val="0"/>
                        </a:spcAft>
                        <a:buNone/>
                      </a:pPr>
                      <a:r>
                        <a:rPr lang="en-US"/>
                        <a:t>35,928</a:t>
                      </a:r>
                      <a:endParaRPr/>
                    </a:p>
                  </a:txBody>
                  <a:tcPr marL="91425" marR="91425" marT="91425" marB="91425"/>
                </a:tc>
                <a:tc>
                  <a:txBody>
                    <a:bodyPr/>
                    <a:lstStyle/>
                    <a:p>
                      <a:pPr marL="0" lvl="0" indent="0" algn="l" rtl="0">
                        <a:spcBef>
                          <a:spcPts val="0"/>
                        </a:spcBef>
                        <a:spcAft>
                          <a:spcPts val="0"/>
                        </a:spcAft>
                        <a:buNone/>
                      </a:pPr>
                      <a:r>
                        <a:rPr lang="en-US"/>
                        <a:t>774</a:t>
                      </a:r>
                      <a:endParaRPr/>
                    </a:p>
                  </a:txBody>
                  <a:tcPr marL="91425" marR="91425" marT="91425" marB="91425"/>
                </a:tc>
                <a:tc>
                  <a:txBody>
                    <a:bodyPr/>
                    <a:lstStyle/>
                    <a:p>
                      <a:pPr marL="0" lvl="0" indent="0" algn="l" rtl="0">
                        <a:spcBef>
                          <a:spcPts val="0"/>
                        </a:spcBef>
                        <a:spcAft>
                          <a:spcPts val="0"/>
                        </a:spcAft>
                        <a:buNone/>
                      </a:pPr>
                      <a:r>
                        <a:rPr lang="en-US"/>
                        <a:t>2.15%</a:t>
                      </a:r>
                      <a:endParaRPr/>
                    </a:p>
                  </a:txBody>
                  <a:tcPr marL="91425" marR="91425" marT="91425" marB="91425"/>
                </a:tc>
                <a:tc>
                  <a:txBody>
                    <a:bodyPr/>
                    <a:lstStyle/>
                    <a:p>
                      <a:pPr marL="0" lvl="0" indent="0" algn="l" rtl="0">
                        <a:spcBef>
                          <a:spcPts val="0"/>
                        </a:spcBef>
                        <a:spcAft>
                          <a:spcPts val="0"/>
                        </a:spcAft>
                        <a:buNone/>
                      </a:pPr>
                      <a:r>
                        <a:rPr lang="en-US"/>
                        <a:t>$1.71</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December 2</a:t>
                      </a:r>
                      <a:endParaRPr/>
                    </a:p>
                  </a:txBody>
                  <a:tcPr marL="91425" marR="91425" marT="91425" marB="91425"/>
                </a:tc>
                <a:tc>
                  <a:txBody>
                    <a:bodyPr/>
                    <a:lstStyle/>
                    <a:p>
                      <a:pPr marL="0" lvl="0" indent="0" algn="l" rtl="0">
                        <a:spcBef>
                          <a:spcPts val="0"/>
                        </a:spcBef>
                        <a:spcAft>
                          <a:spcPts val="0"/>
                        </a:spcAft>
                        <a:buNone/>
                      </a:pPr>
                      <a:r>
                        <a:rPr lang="en-US"/>
                        <a:t>$1,999</a:t>
                      </a:r>
                      <a:endParaRPr/>
                    </a:p>
                  </a:txBody>
                  <a:tcPr marL="91425" marR="91425" marT="91425" marB="91425"/>
                </a:tc>
                <a:tc>
                  <a:txBody>
                    <a:bodyPr/>
                    <a:lstStyle/>
                    <a:p>
                      <a:pPr marL="0" lvl="0" indent="0" algn="l" rtl="0">
                        <a:spcBef>
                          <a:spcPts val="0"/>
                        </a:spcBef>
                        <a:spcAft>
                          <a:spcPts val="0"/>
                        </a:spcAft>
                        <a:buNone/>
                      </a:pPr>
                      <a:r>
                        <a:rPr lang="en-US"/>
                        <a:t>164,923</a:t>
                      </a:r>
                      <a:endParaRPr/>
                    </a:p>
                  </a:txBody>
                  <a:tcPr marL="91425" marR="91425" marT="91425" marB="91425"/>
                </a:tc>
                <a:tc>
                  <a:txBody>
                    <a:bodyPr/>
                    <a:lstStyle/>
                    <a:p>
                      <a:pPr marL="0" lvl="0" indent="0" algn="l" rtl="0">
                        <a:spcBef>
                          <a:spcPts val="0"/>
                        </a:spcBef>
                        <a:spcAft>
                          <a:spcPts val="0"/>
                        </a:spcAft>
                        <a:buNone/>
                      </a:pPr>
                      <a:r>
                        <a:rPr lang="en-US"/>
                        <a:t>39,918</a:t>
                      </a:r>
                      <a:endParaRPr/>
                    </a:p>
                  </a:txBody>
                  <a:tcPr marL="91425" marR="91425" marT="91425" marB="91425"/>
                </a:tc>
                <a:tc>
                  <a:txBody>
                    <a:bodyPr/>
                    <a:lstStyle/>
                    <a:p>
                      <a:pPr marL="0" lvl="0" indent="0" algn="l" rtl="0">
                        <a:spcBef>
                          <a:spcPts val="0"/>
                        </a:spcBef>
                        <a:spcAft>
                          <a:spcPts val="0"/>
                        </a:spcAft>
                        <a:buNone/>
                      </a:pPr>
                      <a:r>
                        <a:rPr lang="en-US"/>
                        <a:t>824</a:t>
                      </a:r>
                      <a:endParaRPr/>
                    </a:p>
                  </a:txBody>
                  <a:tcPr marL="91425" marR="91425" marT="91425" marB="91425"/>
                </a:tc>
                <a:tc>
                  <a:txBody>
                    <a:bodyPr/>
                    <a:lstStyle/>
                    <a:p>
                      <a:pPr marL="0" lvl="0" indent="0" algn="l" rtl="0">
                        <a:spcBef>
                          <a:spcPts val="0"/>
                        </a:spcBef>
                        <a:spcAft>
                          <a:spcPts val="0"/>
                        </a:spcAft>
                        <a:buNone/>
                      </a:pPr>
                      <a:r>
                        <a:rPr lang="en-US"/>
                        <a:t>2.06%</a:t>
                      </a:r>
                      <a:endParaRPr/>
                    </a:p>
                  </a:txBody>
                  <a:tcPr marL="91425" marR="91425" marT="91425" marB="91425"/>
                </a:tc>
                <a:tc>
                  <a:txBody>
                    <a:bodyPr/>
                    <a:lstStyle/>
                    <a:p>
                      <a:pPr marL="0" lvl="0" indent="0" algn="l" rtl="0">
                        <a:spcBef>
                          <a:spcPts val="0"/>
                        </a:spcBef>
                        <a:spcAft>
                          <a:spcPts val="0"/>
                        </a:spcAft>
                        <a:buNone/>
                      </a:pPr>
                      <a:r>
                        <a:rPr lang="en-US"/>
                        <a:t>$2.43</a:t>
                      </a:r>
                      <a:endParaRPr/>
                    </a:p>
                  </a:txBody>
                  <a:tcPr marL="91425" marR="91425" marT="91425" marB="91425"/>
                </a:tc>
                <a:extLst>
                  <a:ext uri="{0D108BD9-81ED-4DB2-BD59-A6C34878D82A}">
                    <a16:rowId xmlns:a16="http://schemas.microsoft.com/office/drawing/2014/main" val="10002"/>
                  </a:ext>
                </a:extLst>
              </a:tr>
            </a:tbl>
          </a:graphicData>
        </a:graphic>
      </p:graphicFrame>
      <p:sp>
        <p:nvSpPr>
          <p:cNvPr id="272" name="Google Shape;272;g203a9f27b5f_0_59"/>
          <p:cNvSpPr txBox="1"/>
          <p:nvPr/>
        </p:nvSpPr>
        <p:spPr>
          <a:xfrm>
            <a:off x="609600" y="2905200"/>
            <a:ext cx="5446500" cy="36219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15000"/>
              </a:lnSpc>
              <a:spcBef>
                <a:spcPts val="0"/>
              </a:spcBef>
              <a:spcAft>
                <a:spcPts val="0"/>
              </a:spcAft>
              <a:buClr>
                <a:srgbClr val="666666"/>
              </a:buClr>
              <a:buSzPts val="1400"/>
              <a:buFont typeface="Roboto"/>
              <a:buChar char="●"/>
            </a:pPr>
            <a:r>
              <a:rPr lang="en-US">
                <a:solidFill>
                  <a:srgbClr val="666666"/>
                </a:solidFill>
                <a:latin typeface="Roboto"/>
                <a:ea typeface="Roboto"/>
                <a:cs typeface="Roboto"/>
                <a:sym typeface="Roboto"/>
              </a:rPr>
              <a:t>CPF Ontario ran two Facebook campaigns during the months of November and December. These ads targeted people between the ages of 18 - 44 that speak French in Ontario and how have an interest in University, Employment, College, Student, French language or Travel. </a:t>
            </a:r>
            <a:endParaRPr>
              <a:solidFill>
                <a:srgbClr val="666666"/>
              </a:solidFill>
              <a:latin typeface="Roboto"/>
              <a:ea typeface="Roboto"/>
              <a:cs typeface="Roboto"/>
              <a:sym typeface="Roboto"/>
            </a:endParaRPr>
          </a:p>
          <a:p>
            <a:pPr marL="457200" marR="0" lvl="0" indent="-317500" algn="l" rtl="0">
              <a:lnSpc>
                <a:spcPct val="115000"/>
              </a:lnSpc>
              <a:spcBef>
                <a:spcPts val="0"/>
              </a:spcBef>
              <a:spcAft>
                <a:spcPts val="0"/>
              </a:spcAft>
              <a:buClr>
                <a:srgbClr val="666666"/>
              </a:buClr>
              <a:buSzPts val="1400"/>
              <a:buFont typeface="Roboto"/>
              <a:buChar char="●"/>
            </a:pPr>
            <a:r>
              <a:rPr lang="en-US">
                <a:solidFill>
                  <a:srgbClr val="666666"/>
                </a:solidFill>
                <a:latin typeface="Roboto"/>
                <a:ea typeface="Roboto"/>
                <a:cs typeface="Roboto"/>
                <a:sym typeface="Roboto"/>
              </a:rPr>
              <a:t>These ads included articles with information about the resources offered on the SayOUI.ca website.</a:t>
            </a:r>
            <a:endParaRPr>
              <a:solidFill>
                <a:srgbClr val="666666"/>
              </a:solidFill>
              <a:latin typeface="Roboto"/>
              <a:ea typeface="Roboto"/>
              <a:cs typeface="Roboto"/>
              <a:sym typeface="Roboto"/>
            </a:endParaRPr>
          </a:p>
          <a:p>
            <a:pPr marL="457200" marR="0" lvl="0" indent="-317500" algn="l" rtl="0">
              <a:lnSpc>
                <a:spcPct val="115000"/>
              </a:lnSpc>
              <a:spcBef>
                <a:spcPts val="0"/>
              </a:spcBef>
              <a:spcAft>
                <a:spcPts val="0"/>
              </a:spcAft>
              <a:buClr>
                <a:srgbClr val="666666"/>
              </a:buClr>
              <a:buSzPts val="1400"/>
              <a:buFont typeface="Roboto"/>
              <a:buChar char="●"/>
            </a:pPr>
            <a:r>
              <a:rPr lang="en-US">
                <a:solidFill>
                  <a:srgbClr val="666666"/>
                </a:solidFill>
                <a:latin typeface="Roboto"/>
                <a:ea typeface="Roboto"/>
                <a:cs typeface="Roboto"/>
                <a:sym typeface="Roboto"/>
              </a:rPr>
              <a:t>While these campaigns were much more expensive than TikTok at an average cost-per-click of $2, they allowed us to better target students that were relevant to our campaign.</a:t>
            </a:r>
            <a:endParaRPr>
              <a:solidFill>
                <a:srgbClr val="666666"/>
              </a:solidFill>
              <a:latin typeface="Roboto"/>
              <a:ea typeface="Roboto"/>
              <a:cs typeface="Roboto"/>
              <a:sym typeface="Roboto"/>
            </a:endParaRPr>
          </a:p>
          <a:p>
            <a:pPr marL="457200" marR="0" lvl="0" indent="-317500" algn="l" rtl="0">
              <a:lnSpc>
                <a:spcPct val="115000"/>
              </a:lnSpc>
              <a:spcBef>
                <a:spcPts val="0"/>
              </a:spcBef>
              <a:spcAft>
                <a:spcPts val="0"/>
              </a:spcAft>
              <a:buClr>
                <a:srgbClr val="666666"/>
              </a:buClr>
              <a:buSzPts val="1400"/>
              <a:buFont typeface="Roboto"/>
              <a:buChar char="●"/>
            </a:pPr>
            <a:r>
              <a:rPr lang="en-US">
                <a:solidFill>
                  <a:srgbClr val="666666"/>
                </a:solidFill>
                <a:latin typeface="Roboto"/>
                <a:ea typeface="Roboto"/>
                <a:cs typeface="Roboto"/>
                <a:sym typeface="Roboto"/>
              </a:rPr>
              <a:t>These ad campaigns also ran on Instagram, as part of Facebook’s Meta platform, and analytics include both Facebook and Instagram results.</a:t>
            </a:r>
            <a:endParaRPr sz="1200">
              <a:solidFill>
                <a:schemeClr val="dk2"/>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273" name="Google Shape;273;g203a9f27b5f_0_59"/>
          <p:cNvPicPr preferRelativeResize="0"/>
          <p:nvPr/>
        </p:nvPicPr>
        <p:blipFill>
          <a:blip r:embed="rId3">
            <a:alphaModFix/>
          </a:blip>
          <a:stretch>
            <a:fillRect/>
          </a:stretch>
        </p:blipFill>
        <p:spPr>
          <a:xfrm>
            <a:off x="6264600" y="2946917"/>
            <a:ext cx="5275200" cy="310180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203a9f27b5f_0_73"/>
          <p:cNvSpPr txBox="1">
            <a:spLocks noGrp="1"/>
          </p:cNvSpPr>
          <p:nvPr>
            <p:ph type="sldNum" idx="12"/>
          </p:nvPr>
        </p:nvSpPr>
        <p:spPr>
          <a:xfrm>
            <a:off x="11549268" y="6413649"/>
            <a:ext cx="642600" cy="4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11</a:t>
            </a:fld>
            <a:endParaRPr/>
          </a:p>
        </p:txBody>
      </p:sp>
      <p:sp>
        <p:nvSpPr>
          <p:cNvPr id="280" name="Google Shape;280;g203a9f27b5f_0_73"/>
          <p:cNvSpPr txBox="1"/>
          <p:nvPr/>
        </p:nvSpPr>
        <p:spPr>
          <a:xfrm>
            <a:off x="1083250" y="1041625"/>
            <a:ext cx="5275200" cy="631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2900">
                <a:solidFill>
                  <a:srgbClr val="262626"/>
                </a:solidFill>
                <a:latin typeface="Gill Sans"/>
                <a:ea typeface="Gill Sans"/>
                <a:cs typeface="Gill Sans"/>
                <a:sym typeface="Gill Sans"/>
              </a:rPr>
              <a:t>TIKTOK PAID AD CAMPAIGNS</a:t>
            </a:r>
            <a:endParaRPr sz="2900">
              <a:solidFill>
                <a:srgbClr val="262626"/>
              </a:solidFill>
              <a:latin typeface="Gill Sans"/>
              <a:ea typeface="Gill Sans"/>
              <a:cs typeface="Gill Sans"/>
              <a:sym typeface="Gill Sans"/>
            </a:endParaRPr>
          </a:p>
        </p:txBody>
      </p:sp>
      <p:sp>
        <p:nvSpPr>
          <p:cNvPr id="281" name="Google Shape;281;g203a9f27b5f_0_73"/>
          <p:cNvSpPr txBox="1"/>
          <p:nvPr/>
        </p:nvSpPr>
        <p:spPr>
          <a:xfrm>
            <a:off x="1088550" y="1664375"/>
            <a:ext cx="6189600" cy="1462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n-US" sz="1500">
                <a:solidFill>
                  <a:srgbClr val="666666"/>
                </a:solidFill>
                <a:latin typeface="Roboto"/>
                <a:ea typeface="Roboto"/>
                <a:cs typeface="Roboto"/>
                <a:sym typeface="Roboto"/>
              </a:rPr>
              <a:t>CPF Ontario ran two campaigns targeting French-speaking students on our Facebook and Instagram accounts from November to March.</a:t>
            </a:r>
            <a:endParaRPr sz="1500">
              <a:solidFill>
                <a:srgbClr val="666666"/>
              </a:solidFill>
              <a:latin typeface="Roboto"/>
              <a:ea typeface="Roboto"/>
              <a:cs typeface="Roboto"/>
              <a:sym typeface="Roboto"/>
            </a:endParaRPr>
          </a:p>
          <a:p>
            <a:pPr marL="0" marR="0" lvl="0" indent="0" algn="l" rtl="0">
              <a:lnSpc>
                <a:spcPct val="115000"/>
              </a:lnSpc>
              <a:spcBef>
                <a:spcPts val="0"/>
              </a:spcBef>
              <a:spcAft>
                <a:spcPts val="0"/>
              </a:spcAft>
              <a:buNone/>
            </a:pPr>
            <a:endParaRPr sz="1500">
              <a:solidFill>
                <a:srgbClr val="666666"/>
              </a:solidFill>
              <a:latin typeface="Roboto"/>
              <a:ea typeface="Roboto"/>
              <a:cs typeface="Roboto"/>
              <a:sym typeface="Roboto"/>
            </a:endParaRPr>
          </a:p>
          <a:p>
            <a:pPr marL="0" marR="0" lvl="0" indent="0" algn="l" rtl="0">
              <a:lnSpc>
                <a:spcPct val="115000"/>
              </a:lnSpc>
              <a:spcBef>
                <a:spcPts val="0"/>
              </a:spcBef>
              <a:spcAft>
                <a:spcPts val="0"/>
              </a:spcAft>
              <a:buNone/>
            </a:pPr>
            <a:r>
              <a:rPr lang="en-US" sz="1500">
                <a:solidFill>
                  <a:srgbClr val="666666"/>
                </a:solidFill>
                <a:latin typeface="Roboto"/>
                <a:ea typeface="Roboto"/>
                <a:cs typeface="Roboto"/>
                <a:sym typeface="Roboto"/>
              </a:rPr>
              <a:t>Analytics continued on next page.</a:t>
            </a:r>
            <a:endParaRPr>
              <a:solidFill>
                <a:srgbClr val="666666"/>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r>
              <a:rPr lang="en-US">
                <a:solidFill>
                  <a:srgbClr val="666666"/>
                </a:solidFill>
                <a:latin typeface="Calibri"/>
                <a:ea typeface="Calibri"/>
                <a:cs typeface="Calibri"/>
                <a:sym typeface="Calibri"/>
              </a:rPr>
              <a:t>.</a:t>
            </a:r>
            <a:endParaRPr sz="1500" b="0" i="0" u="none" strike="noStrike" cap="none">
              <a:solidFill>
                <a:srgbClr val="666666"/>
              </a:solidFill>
              <a:latin typeface="Helvetica Neue Light"/>
              <a:ea typeface="Helvetica Neue Light"/>
              <a:cs typeface="Helvetica Neue Light"/>
              <a:sym typeface="Helvetica Neue Light"/>
            </a:endParaRPr>
          </a:p>
        </p:txBody>
      </p:sp>
      <p:graphicFrame>
        <p:nvGraphicFramePr>
          <p:cNvPr id="282" name="Google Shape;282;g203a9f27b5f_0_73"/>
          <p:cNvGraphicFramePr/>
          <p:nvPr/>
        </p:nvGraphicFramePr>
        <p:xfrm>
          <a:off x="1159438" y="3053513"/>
          <a:ext cx="3000000" cy="3000000"/>
        </p:xfrm>
        <a:graphic>
          <a:graphicData uri="http://schemas.openxmlformats.org/drawingml/2006/table">
            <a:tbl>
              <a:tblPr>
                <a:noFill/>
                <a:tableStyleId>{607E6551-DA61-45AC-939A-CADBD63FDDD7}</a:tableStyleId>
              </a:tblPr>
              <a:tblGrid>
                <a:gridCol w="1469575">
                  <a:extLst>
                    <a:ext uri="{9D8B030D-6E8A-4147-A177-3AD203B41FA5}">
                      <a16:colId xmlns:a16="http://schemas.microsoft.com/office/drawing/2014/main" val="20000"/>
                    </a:ext>
                  </a:extLst>
                </a:gridCol>
                <a:gridCol w="1469575">
                  <a:extLst>
                    <a:ext uri="{9D8B030D-6E8A-4147-A177-3AD203B41FA5}">
                      <a16:colId xmlns:a16="http://schemas.microsoft.com/office/drawing/2014/main" val="20001"/>
                    </a:ext>
                  </a:extLst>
                </a:gridCol>
                <a:gridCol w="1469575">
                  <a:extLst>
                    <a:ext uri="{9D8B030D-6E8A-4147-A177-3AD203B41FA5}">
                      <a16:colId xmlns:a16="http://schemas.microsoft.com/office/drawing/2014/main" val="20002"/>
                    </a:ext>
                  </a:extLst>
                </a:gridCol>
                <a:gridCol w="1469575">
                  <a:extLst>
                    <a:ext uri="{9D8B030D-6E8A-4147-A177-3AD203B41FA5}">
                      <a16:colId xmlns:a16="http://schemas.microsoft.com/office/drawing/2014/main" val="20003"/>
                    </a:ext>
                  </a:extLst>
                </a:gridCol>
                <a:gridCol w="1469575">
                  <a:extLst>
                    <a:ext uri="{9D8B030D-6E8A-4147-A177-3AD203B41FA5}">
                      <a16:colId xmlns:a16="http://schemas.microsoft.com/office/drawing/2014/main" val="20004"/>
                    </a:ext>
                  </a:extLst>
                </a:gridCol>
                <a:gridCol w="1469575">
                  <a:extLst>
                    <a:ext uri="{9D8B030D-6E8A-4147-A177-3AD203B41FA5}">
                      <a16:colId xmlns:a16="http://schemas.microsoft.com/office/drawing/2014/main" val="20005"/>
                    </a:ext>
                  </a:extLst>
                </a:gridCol>
                <a:gridCol w="1469575">
                  <a:extLst>
                    <a:ext uri="{9D8B030D-6E8A-4147-A177-3AD203B41FA5}">
                      <a16:colId xmlns:a16="http://schemas.microsoft.com/office/drawing/2014/main" val="20006"/>
                    </a:ext>
                  </a:extLst>
                </a:gridCol>
              </a:tblGrid>
              <a:tr h="381000">
                <a:tc>
                  <a:txBody>
                    <a:bodyPr/>
                    <a:lstStyle/>
                    <a:p>
                      <a:pPr marL="0" lvl="0" indent="0" algn="l" rtl="0">
                        <a:spcBef>
                          <a:spcPts val="0"/>
                        </a:spcBef>
                        <a:spcAft>
                          <a:spcPts val="0"/>
                        </a:spcAft>
                        <a:buNone/>
                      </a:pPr>
                      <a:r>
                        <a:rPr lang="en-US"/>
                        <a:t>Campaign</a:t>
                      </a:r>
                      <a:endParaRPr/>
                    </a:p>
                  </a:txBody>
                  <a:tcPr marL="91425" marR="91425" marT="91425" marB="91425"/>
                </a:tc>
                <a:tc>
                  <a:txBody>
                    <a:bodyPr/>
                    <a:lstStyle/>
                    <a:p>
                      <a:pPr marL="0" lvl="0" indent="0" algn="l" rtl="0">
                        <a:spcBef>
                          <a:spcPts val="0"/>
                        </a:spcBef>
                        <a:spcAft>
                          <a:spcPts val="0"/>
                        </a:spcAft>
                        <a:buNone/>
                      </a:pPr>
                      <a:r>
                        <a:rPr lang="en-US"/>
                        <a:t>Cost</a:t>
                      </a:r>
                      <a:endParaRPr/>
                    </a:p>
                  </a:txBody>
                  <a:tcPr marL="91425" marR="91425" marT="91425" marB="91425"/>
                </a:tc>
                <a:tc>
                  <a:txBody>
                    <a:bodyPr/>
                    <a:lstStyle/>
                    <a:p>
                      <a:pPr marL="0" lvl="0" indent="0" algn="l" rtl="0">
                        <a:spcBef>
                          <a:spcPts val="0"/>
                        </a:spcBef>
                        <a:spcAft>
                          <a:spcPts val="0"/>
                        </a:spcAft>
                        <a:buNone/>
                      </a:pPr>
                      <a:r>
                        <a:rPr lang="en-US"/>
                        <a:t>Impressions</a:t>
                      </a:r>
                      <a:endParaRPr/>
                    </a:p>
                  </a:txBody>
                  <a:tcPr marL="91425" marR="91425" marT="91425" marB="91425"/>
                </a:tc>
                <a:tc>
                  <a:txBody>
                    <a:bodyPr/>
                    <a:lstStyle/>
                    <a:p>
                      <a:pPr marL="0" lvl="0" indent="0" algn="l" rtl="0">
                        <a:spcBef>
                          <a:spcPts val="0"/>
                        </a:spcBef>
                        <a:spcAft>
                          <a:spcPts val="0"/>
                        </a:spcAft>
                        <a:buNone/>
                      </a:pPr>
                      <a:r>
                        <a:rPr lang="en-US"/>
                        <a:t>Reach</a:t>
                      </a:r>
                      <a:endParaRPr/>
                    </a:p>
                  </a:txBody>
                  <a:tcPr marL="91425" marR="91425" marT="91425" marB="91425"/>
                </a:tc>
                <a:tc>
                  <a:txBody>
                    <a:bodyPr/>
                    <a:lstStyle/>
                    <a:p>
                      <a:pPr marL="0" lvl="0" indent="0" algn="l" rtl="0">
                        <a:spcBef>
                          <a:spcPts val="0"/>
                        </a:spcBef>
                        <a:spcAft>
                          <a:spcPts val="0"/>
                        </a:spcAft>
                        <a:buNone/>
                      </a:pPr>
                      <a:r>
                        <a:rPr lang="en-US"/>
                        <a:t>Clicks</a:t>
                      </a:r>
                      <a:endParaRPr/>
                    </a:p>
                  </a:txBody>
                  <a:tcPr marL="91425" marR="91425" marT="91425" marB="91425"/>
                </a:tc>
                <a:tc>
                  <a:txBody>
                    <a:bodyPr/>
                    <a:lstStyle/>
                    <a:p>
                      <a:pPr marL="0" lvl="0" indent="0" algn="l" rtl="0">
                        <a:spcBef>
                          <a:spcPts val="0"/>
                        </a:spcBef>
                        <a:spcAft>
                          <a:spcPts val="0"/>
                        </a:spcAft>
                        <a:buNone/>
                      </a:pPr>
                      <a:r>
                        <a:rPr lang="en-US"/>
                        <a:t>CTR </a:t>
                      </a:r>
                      <a:endParaRPr/>
                    </a:p>
                  </a:txBody>
                  <a:tcPr marL="91425" marR="91425" marT="91425" marB="91425"/>
                </a:tc>
                <a:tc>
                  <a:txBody>
                    <a:bodyPr/>
                    <a:lstStyle/>
                    <a:p>
                      <a:pPr marL="0" lvl="0" indent="0" algn="l" rtl="0">
                        <a:spcBef>
                          <a:spcPts val="0"/>
                        </a:spcBef>
                        <a:spcAft>
                          <a:spcPts val="0"/>
                        </a:spcAft>
                        <a:buNone/>
                      </a:pPr>
                      <a:r>
                        <a:rPr lang="en-US"/>
                        <a:t>CPC</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t>November 11</a:t>
                      </a:r>
                      <a:endParaRPr/>
                    </a:p>
                  </a:txBody>
                  <a:tcPr marL="91425" marR="91425" marT="91425" marB="91425"/>
                </a:tc>
                <a:tc>
                  <a:txBody>
                    <a:bodyPr/>
                    <a:lstStyle/>
                    <a:p>
                      <a:pPr marL="0" lvl="0" indent="0" algn="l" rtl="0">
                        <a:spcBef>
                          <a:spcPts val="0"/>
                        </a:spcBef>
                        <a:spcAft>
                          <a:spcPts val="0"/>
                        </a:spcAft>
                        <a:buNone/>
                      </a:pPr>
                      <a:r>
                        <a:rPr lang="en-US"/>
                        <a:t>$7,460</a:t>
                      </a:r>
                      <a:endParaRPr/>
                    </a:p>
                  </a:txBody>
                  <a:tcPr marL="91425" marR="91425" marT="91425" marB="91425"/>
                </a:tc>
                <a:tc>
                  <a:txBody>
                    <a:bodyPr/>
                    <a:lstStyle/>
                    <a:p>
                      <a:pPr marL="0" lvl="0" indent="0" algn="l" rtl="0">
                        <a:spcBef>
                          <a:spcPts val="0"/>
                        </a:spcBef>
                        <a:spcAft>
                          <a:spcPts val="0"/>
                        </a:spcAft>
                        <a:buNone/>
                      </a:pPr>
                      <a:r>
                        <a:rPr lang="en-US"/>
                        <a:t>6,678, 567</a:t>
                      </a:r>
                      <a:endParaRPr/>
                    </a:p>
                  </a:txBody>
                  <a:tcPr marL="91425" marR="91425" marT="91425" marB="91425"/>
                </a:tc>
                <a:tc>
                  <a:txBody>
                    <a:bodyPr/>
                    <a:lstStyle/>
                    <a:p>
                      <a:pPr marL="0" lvl="0" indent="0" algn="l" rtl="0">
                        <a:spcBef>
                          <a:spcPts val="0"/>
                        </a:spcBef>
                        <a:spcAft>
                          <a:spcPts val="0"/>
                        </a:spcAft>
                        <a:buNone/>
                      </a:pPr>
                      <a:r>
                        <a:rPr lang="en-US"/>
                        <a:t>n/a</a:t>
                      </a:r>
                      <a:endParaRPr/>
                    </a:p>
                  </a:txBody>
                  <a:tcPr marL="91425" marR="91425" marT="91425" marB="91425"/>
                </a:tc>
                <a:tc>
                  <a:txBody>
                    <a:bodyPr/>
                    <a:lstStyle/>
                    <a:p>
                      <a:pPr marL="0" lvl="0" indent="0" algn="l" rtl="0">
                        <a:spcBef>
                          <a:spcPts val="0"/>
                        </a:spcBef>
                        <a:spcAft>
                          <a:spcPts val="0"/>
                        </a:spcAft>
                        <a:buNone/>
                      </a:pPr>
                      <a:r>
                        <a:rPr lang="en-US"/>
                        <a:t>514,750</a:t>
                      </a:r>
                      <a:endParaRPr/>
                    </a:p>
                  </a:txBody>
                  <a:tcPr marL="91425" marR="91425" marT="91425" marB="91425"/>
                </a:tc>
                <a:tc>
                  <a:txBody>
                    <a:bodyPr/>
                    <a:lstStyle/>
                    <a:p>
                      <a:pPr marL="0" lvl="0" indent="0" algn="l" rtl="0">
                        <a:spcBef>
                          <a:spcPts val="0"/>
                        </a:spcBef>
                        <a:spcAft>
                          <a:spcPts val="0"/>
                        </a:spcAft>
                        <a:buNone/>
                      </a:pPr>
                      <a:r>
                        <a:rPr lang="en-US"/>
                        <a:t>7.7%</a:t>
                      </a:r>
                      <a:endParaRPr/>
                    </a:p>
                  </a:txBody>
                  <a:tcPr marL="91425" marR="91425" marT="91425" marB="91425"/>
                </a:tc>
                <a:tc>
                  <a:txBody>
                    <a:bodyPr/>
                    <a:lstStyle/>
                    <a:p>
                      <a:pPr marL="0" lvl="0" indent="0" algn="l" rtl="0">
                        <a:spcBef>
                          <a:spcPts val="0"/>
                        </a:spcBef>
                        <a:spcAft>
                          <a:spcPts val="0"/>
                        </a:spcAft>
                        <a:buNone/>
                      </a:pPr>
                      <a:r>
                        <a:rPr lang="en-US"/>
                        <a:t>$0.08</a:t>
                      </a:r>
                      <a:endParaRPr/>
                    </a:p>
                  </a:txBody>
                  <a:tcPr marL="91425" marR="91425" marT="91425" marB="91425"/>
                </a:tc>
                <a:extLst>
                  <a:ext uri="{0D108BD9-81ED-4DB2-BD59-A6C34878D82A}">
                    <a16:rowId xmlns:a16="http://schemas.microsoft.com/office/drawing/2014/main" val="10001"/>
                  </a:ext>
                </a:extLst>
              </a:tr>
            </a:tbl>
          </a:graphicData>
        </a:graphic>
      </p:graphicFrame>
      <p:sp>
        <p:nvSpPr>
          <p:cNvPr id="283" name="Google Shape;283;g203a9f27b5f_0_73"/>
          <p:cNvSpPr txBox="1"/>
          <p:nvPr/>
        </p:nvSpPr>
        <p:spPr>
          <a:xfrm>
            <a:off x="1083250" y="3933325"/>
            <a:ext cx="10363200" cy="2539800"/>
          </a:xfrm>
          <a:prstGeom prst="rect">
            <a:avLst/>
          </a:prstGeom>
          <a:noFill/>
          <a:ln>
            <a:noFill/>
          </a:ln>
        </p:spPr>
        <p:txBody>
          <a:bodyPr spcFirstLastPara="1" wrap="square" lIns="91425" tIns="91425" rIns="91425" bIns="91425" anchor="t" anchorCtr="0">
            <a:spAutoFit/>
          </a:bodyPr>
          <a:lstStyle/>
          <a:p>
            <a:pPr marL="457200" marR="0" lvl="0" indent="-323850" algn="l" rtl="0">
              <a:lnSpc>
                <a:spcPct val="115000"/>
              </a:lnSpc>
              <a:spcBef>
                <a:spcPts val="0"/>
              </a:spcBef>
              <a:spcAft>
                <a:spcPts val="0"/>
              </a:spcAft>
              <a:buClr>
                <a:srgbClr val="666666"/>
              </a:buClr>
              <a:buSzPts val="1500"/>
              <a:buFont typeface="Roboto"/>
              <a:buChar char="●"/>
            </a:pPr>
            <a:r>
              <a:rPr lang="en-US" sz="1500">
                <a:solidFill>
                  <a:srgbClr val="666666"/>
                </a:solidFill>
                <a:latin typeface="Roboto"/>
                <a:ea typeface="Roboto"/>
                <a:cs typeface="Roboto"/>
                <a:sym typeface="Roboto"/>
              </a:rPr>
              <a:t>CPF Ontario ran a TikTok campaign in November through March promoting the SayOUI.ca website through our ‘Gaston the French Bulldog” campaign. </a:t>
            </a:r>
            <a:endParaRPr sz="1500">
              <a:solidFill>
                <a:srgbClr val="666666"/>
              </a:solidFill>
              <a:latin typeface="Roboto"/>
              <a:ea typeface="Roboto"/>
              <a:cs typeface="Roboto"/>
              <a:sym typeface="Roboto"/>
            </a:endParaRPr>
          </a:p>
          <a:p>
            <a:pPr marL="457200" marR="0" lvl="0" indent="-323850" algn="l" rtl="0">
              <a:lnSpc>
                <a:spcPct val="115000"/>
              </a:lnSpc>
              <a:spcBef>
                <a:spcPts val="0"/>
              </a:spcBef>
              <a:spcAft>
                <a:spcPts val="0"/>
              </a:spcAft>
              <a:buClr>
                <a:srgbClr val="666666"/>
              </a:buClr>
              <a:buSzPts val="1500"/>
              <a:buFont typeface="Roboto"/>
              <a:buChar char="●"/>
            </a:pPr>
            <a:r>
              <a:rPr lang="en-US" sz="1500">
                <a:solidFill>
                  <a:srgbClr val="666666"/>
                </a:solidFill>
                <a:latin typeface="Roboto"/>
                <a:ea typeface="Roboto"/>
                <a:cs typeface="Roboto"/>
                <a:sym typeface="Roboto"/>
              </a:rPr>
              <a:t>The ad targeted people living in Ontario and was most viewed by 18-35 year olds.</a:t>
            </a:r>
            <a:endParaRPr sz="1500">
              <a:solidFill>
                <a:srgbClr val="666666"/>
              </a:solidFill>
              <a:latin typeface="Roboto"/>
              <a:ea typeface="Roboto"/>
              <a:cs typeface="Roboto"/>
              <a:sym typeface="Roboto"/>
            </a:endParaRPr>
          </a:p>
          <a:p>
            <a:pPr marL="457200" marR="0" lvl="0" indent="-323850" algn="l" rtl="0">
              <a:lnSpc>
                <a:spcPct val="115000"/>
              </a:lnSpc>
              <a:spcBef>
                <a:spcPts val="0"/>
              </a:spcBef>
              <a:spcAft>
                <a:spcPts val="0"/>
              </a:spcAft>
              <a:buClr>
                <a:srgbClr val="666666"/>
              </a:buClr>
              <a:buSzPts val="1500"/>
              <a:buFont typeface="Roboto"/>
              <a:buChar char="●"/>
            </a:pPr>
            <a:r>
              <a:rPr lang="en-US" sz="1500">
                <a:solidFill>
                  <a:srgbClr val="666666"/>
                </a:solidFill>
                <a:latin typeface="Roboto"/>
                <a:ea typeface="Roboto"/>
                <a:cs typeface="Roboto"/>
                <a:sym typeface="Roboto"/>
              </a:rPr>
              <a:t>CPF Ontario reduced cost-per-click from $0.30 to $0.2 by optimizing  ad display, and TikTok was able to further reduce cost-per-click to $0.08 through their algorithm.</a:t>
            </a:r>
            <a:endParaRPr sz="1500">
              <a:solidFill>
                <a:srgbClr val="666666"/>
              </a:solidFill>
              <a:latin typeface="Roboto"/>
              <a:ea typeface="Roboto"/>
              <a:cs typeface="Roboto"/>
              <a:sym typeface="Roboto"/>
            </a:endParaRPr>
          </a:p>
          <a:p>
            <a:pPr marL="457200" marR="0" lvl="0" indent="-323850" algn="l" rtl="0">
              <a:lnSpc>
                <a:spcPct val="115000"/>
              </a:lnSpc>
              <a:spcBef>
                <a:spcPts val="0"/>
              </a:spcBef>
              <a:spcAft>
                <a:spcPts val="0"/>
              </a:spcAft>
              <a:buClr>
                <a:srgbClr val="666666"/>
              </a:buClr>
              <a:buSzPts val="1500"/>
              <a:buFont typeface="Roboto"/>
              <a:buChar char="●"/>
            </a:pPr>
            <a:r>
              <a:rPr lang="en-US" sz="1500">
                <a:solidFill>
                  <a:srgbClr val="666666"/>
                </a:solidFill>
                <a:latin typeface="Roboto"/>
                <a:ea typeface="Roboto"/>
                <a:cs typeface="Roboto"/>
                <a:sym typeface="Roboto"/>
              </a:rPr>
              <a:t>While TikTok generated a vast quantity of impressions and clicks, many people who clicked on the ad didn’t wait for the web page to load, indicating an unengaged or irrelevant audience. Unlike Facebook, TikTok doesn’t allow detailed targeting. Nonetheless, TikTok was a cost-effective and effective medium for spreading awareness of the shortage of FSL teachers in Ontario and the resources available on the SayOUI.ca website.  </a:t>
            </a:r>
            <a:endParaRPr>
              <a:latin typeface="Calibri"/>
              <a:ea typeface="Calibri"/>
              <a:cs typeface="Calibri"/>
              <a:sym typeface="Calibri"/>
            </a:endParaRPr>
          </a:p>
        </p:txBody>
      </p:sp>
      <p:pic>
        <p:nvPicPr>
          <p:cNvPr id="284" name="Google Shape;284;g203a9f27b5f_0_73"/>
          <p:cNvPicPr preferRelativeResize="0"/>
          <p:nvPr/>
        </p:nvPicPr>
        <p:blipFill>
          <a:blip r:embed="rId3">
            <a:alphaModFix/>
          </a:blip>
          <a:stretch>
            <a:fillRect/>
          </a:stretch>
        </p:blipFill>
        <p:spPr>
          <a:xfrm>
            <a:off x="7509325" y="256350"/>
            <a:ext cx="1684800" cy="2633576"/>
          </a:xfrm>
          <a:prstGeom prst="rect">
            <a:avLst/>
          </a:prstGeom>
          <a:noFill/>
          <a:ln>
            <a:noFill/>
          </a:ln>
        </p:spPr>
      </p:pic>
      <p:pic>
        <p:nvPicPr>
          <p:cNvPr id="285" name="Google Shape;285;g203a9f27b5f_0_73"/>
          <p:cNvPicPr preferRelativeResize="0"/>
          <p:nvPr/>
        </p:nvPicPr>
        <p:blipFill>
          <a:blip r:embed="rId4">
            <a:alphaModFix/>
          </a:blip>
          <a:stretch>
            <a:fillRect/>
          </a:stretch>
        </p:blipFill>
        <p:spPr>
          <a:xfrm>
            <a:off x="9425225" y="262125"/>
            <a:ext cx="1684800" cy="26220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03a9f27b5f_0_42"/>
          <p:cNvSpPr txBox="1">
            <a:spLocks noGrp="1"/>
          </p:cNvSpPr>
          <p:nvPr>
            <p:ph type="sldNum" idx="12"/>
          </p:nvPr>
        </p:nvSpPr>
        <p:spPr>
          <a:xfrm>
            <a:off x="11549268" y="6413649"/>
            <a:ext cx="642600" cy="4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12</a:t>
            </a:fld>
            <a:endParaRPr/>
          </a:p>
        </p:txBody>
      </p:sp>
      <p:pic>
        <p:nvPicPr>
          <p:cNvPr id="292" name="Google Shape;292;g203a9f27b5f_0_42"/>
          <p:cNvPicPr preferRelativeResize="0"/>
          <p:nvPr/>
        </p:nvPicPr>
        <p:blipFill>
          <a:blip r:embed="rId3">
            <a:alphaModFix/>
          </a:blip>
          <a:stretch>
            <a:fillRect/>
          </a:stretch>
        </p:blipFill>
        <p:spPr>
          <a:xfrm>
            <a:off x="978413" y="170413"/>
            <a:ext cx="10235176" cy="65171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203a9f27b5f_0_100"/>
          <p:cNvSpPr txBox="1">
            <a:spLocks noGrp="1"/>
          </p:cNvSpPr>
          <p:nvPr>
            <p:ph type="sldNum" idx="12"/>
          </p:nvPr>
        </p:nvSpPr>
        <p:spPr>
          <a:xfrm>
            <a:off x="11549268" y="6413649"/>
            <a:ext cx="642600" cy="4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13</a:t>
            </a:fld>
            <a:endParaRPr/>
          </a:p>
        </p:txBody>
      </p:sp>
      <p:pic>
        <p:nvPicPr>
          <p:cNvPr id="299" name="Google Shape;299;g203a9f27b5f_0_100"/>
          <p:cNvPicPr preferRelativeResize="0"/>
          <p:nvPr/>
        </p:nvPicPr>
        <p:blipFill>
          <a:blip r:embed="rId3">
            <a:alphaModFix/>
          </a:blip>
          <a:stretch>
            <a:fillRect/>
          </a:stretch>
        </p:blipFill>
        <p:spPr>
          <a:xfrm>
            <a:off x="923525" y="2073025"/>
            <a:ext cx="10344949" cy="4656400"/>
          </a:xfrm>
          <a:prstGeom prst="rect">
            <a:avLst/>
          </a:prstGeom>
          <a:noFill/>
          <a:ln>
            <a:noFill/>
          </a:ln>
        </p:spPr>
      </p:pic>
      <p:sp>
        <p:nvSpPr>
          <p:cNvPr id="300" name="Google Shape;300;g203a9f27b5f_0_100"/>
          <p:cNvSpPr txBox="1"/>
          <p:nvPr/>
        </p:nvSpPr>
        <p:spPr>
          <a:xfrm>
            <a:off x="1100250" y="304125"/>
            <a:ext cx="10344900" cy="631200"/>
          </a:xfrm>
          <a:prstGeom prst="rect">
            <a:avLst/>
          </a:prstGeom>
          <a:no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None/>
            </a:pPr>
            <a:r>
              <a:rPr lang="en-US" sz="2900">
                <a:solidFill>
                  <a:srgbClr val="262626"/>
                </a:solidFill>
                <a:latin typeface="Gill Sans"/>
                <a:ea typeface="Gill Sans"/>
                <a:cs typeface="Gill Sans"/>
                <a:sym typeface="Gill Sans"/>
              </a:rPr>
              <a:t>BUS INTERIOR AND BUS SHELTER SIGNAGE CAMPAIGNS</a:t>
            </a:r>
            <a:endParaRPr sz="2900">
              <a:solidFill>
                <a:srgbClr val="262626"/>
              </a:solidFill>
              <a:latin typeface="Gill Sans"/>
              <a:ea typeface="Gill Sans"/>
              <a:cs typeface="Gill Sans"/>
              <a:sym typeface="Gill Sans"/>
            </a:endParaRPr>
          </a:p>
        </p:txBody>
      </p:sp>
      <p:sp>
        <p:nvSpPr>
          <p:cNvPr id="301" name="Google Shape;301;g203a9f27b5f_0_100"/>
          <p:cNvSpPr txBox="1"/>
          <p:nvPr/>
        </p:nvSpPr>
        <p:spPr>
          <a:xfrm>
            <a:off x="1100250" y="863225"/>
            <a:ext cx="10582800" cy="1727700"/>
          </a:xfrm>
          <a:prstGeom prst="rect">
            <a:avLst/>
          </a:prstGeom>
          <a:noFill/>
          <a:ln>
            <a:noFill/>
          </a:ln>
        </p:spPr>
        <p:txBody>
          <a:bodyPr spcFirstLastPara="1" wrap="square" lIns="91425" tIns="91425" rIns="91425" bIns="91425" anchor="t" anchorCtr="0">
            <a:spAutoFit/>
          </a:bodyPr>
          <a:lstStyle/>
          <a:p>
            <a:pPr marL="457200" marR="0" lvl="0" indent="-323850" algn="l" rtl="0">
              <a:lnSpc>
                <a:spcPct val="115000"/>
              </a:lnSpc>
              <a:spcBef>
                <a:spcPts val="0"/>
              </a:spcBef>
              <a:spcAft>
                <a:spcPts val="0"/>
              </a:spcAft>
              <a:buClr>
                <a:srgbClr val="666666"/>
              </a:buClr>
              <a:buSzPts val="1500"/>
              <a:buFont typeface="Calibri"/>
              <a:buChar char="●"/>
            </a:pPr>
            <a:r>
              <a:rPr lang="en-US" sz="1500" i="0" u="none" strike="noStrike" cap="none">
                <a:solidFill>
                  <a:srgbClr val="666666"/>
                </a:solidFill>
                <a:latin typeface="Calibri"/>
                <a:ea typeface="Calibri"/>
                <a:cs typeface="Calibri"/>
                <a:sym typeface="Calibri"/>
              </a:rPr>
              <a:t>CPF </a:t>
            </a:r>
            <a:r>
              <a:rPr lang="en-US" sz="1500">
                <a:solidFill>
                  <a:srgbClr val="666666"/>
                </a:solidFill>
                <a:latin typeface="Calibri"/>
                <a:ea typeface="Calibri"/>
                <a:cs typeface="Calibri"/>
                <a:sym typeface="Calibri"/>
              </a:rPr>
              <a:t>Ontario ran two bus interior and shelter ad campaigns. </a:t>
            </a:r>
            <a:endParaRPr sz="1500">
              <a:solidFill>
                <a:srgbClr val="666666"/>
              </a:solidFill>
              <a:latin typeface="Calibri"/>
              <a:ea typeface="Calibri"/>
              <a:cs typeface="Calibri"/>
              <a:sym typeface="Calibri"/>
            </a:endParaRPr>
          </a:p>
          <a:p>
            <a:pPr marL="457200" marR="0" lvl="0" indent="-323850" algn="l" rtl="0">
              <a:lnSpc>
                <a:spcPct val="115000"/>
              </a:lnSpc>
              <a:spcBef>
                <a:spcPts val="0"/>
              </a:spcBef>
              <a:spcAft>
                <a:spcPts val="0"/>
              </a:spcAft>
              <a:buClr>
                <a:srgbClr val="666666"/>
              </a:buClr>
              <a:buSzPts val="1500"/>
              <a:buFont typeface="Calibri"/>
              <a:buChar char="●"/>
            </a:pPr>
            <a:r>
              <a:rPr lang="en-US" sz="1500">
                <a:solidFill>
                  <a:srgbClr val="666666"/>
                </a:solidFill>
                <a:latin typeface="Calibri"/>
                <a:ea typeface="Calibri"/>
                <a:cs typeface="Calibri"/>
                <a:sym typeface="Calibri"/>
              </a:rPr>
              <a:t>Our Toronto and Ottawa bus shelter and bus interior signage campaign ran from January 9 to February 6 and reached a circulation of 2,334,220.</a:t>
            </a:r>
            <a:endParaRPr sz="1500">
              <a:solidFill>
                <a:srgbClr val="666666"/>
              </a:solidFill>
              <a:latin typeface="Calibri"/>
              <a:ea typeface="Calibri"/>
              <a:cs typeface="Calibri"/>
              <a:sym typeface="Calibri"/>
            </a:endParaRPr>
          </a:p>
          <a:p>
            <a:pPr marL="457200" marR="0" lvl="0" indent="-323850" algn="l" rtl="0">
              <a:lnSpc>
                <a:spcPct val="115000"/>
              </a:lnSpc>
              <a:spcBef>
                <a:spcPts val="0"/>
              </a:spcBef>
              <a:spcAft>
                <a:spcPts val="0"/>
              </a:spcAft>
              <a:buClr>
                <a:srgbClr val="666666"/>
              </a:buClr>
              <a:buSzPts val="1500"/>
              <a:buFont typeface="Calibri"/>
              <a:buChar char="●"/>
            </a:pPr>
            <a:r>
              <a:rPr lang="en-US" sz="1500">
                <a:solidFill>
                  <a:srgbClr val="666666"/>
                </a:solidFill>
                <a:latin typeface="Calibri"/>
                <a:ea typeface="Calibri"/>
                <a:cs typeface="Calibri"/>
                <a:sym typeface="Calibri"/>
              </a:rPr>
              <a:t>Our Mississauga bus shelter signage campaign ran from February 6 to March 6 and targeted locations frequented by FSL students, including the University of Toronto, Mississauga campus. This campaign reached a circulation of 2,144,800.</a:t>
            </a:r>
            <a:endParaRPr sz="1500">
              <a:solidFill>
                <a:srgbClr val="666666"/>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r>
              <a:rPr lang="en-US">
                <a:solidFill>
                  <a:srgbClr val="666666"/>
                </a:solidFill>
                <a:latin typeface="Calibri"/>
                <a:ea typeface="Calibri"/>
                <a:cs typeface="Calibri"/>
                <a:sym typeface="Calibri"/>
              </a:rPr>
              <a:t>.</a:t>
            </a:r>
            <a:endParaRPr sz="1500" b="0" i="0" u="none" strike="noStrike" cap="none">
              <a:solidFill>
                <a:srgbClr val="666666"/>
              </a:solidFill>
              <a:latin typeface="Helvetica Neue Light"/>
              <a:ea typeface="Helvetica Neue Light"/>
              <a:cs typeface="Helvetica Neue Light"/>
              <a:sym typeface="Helvetica Neue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203a9f27b5f_0_94"/>
          <p:cNvSpPr txBox="1">
            <a:spLocks noGrp="1"/>
          </p:cNvSpPr>
          <p:nvPr>
            <p:ph type="sldNum" idx="12"/>
          </p:nvPr>
        </p:nvSpPr>
        <p:spPr>
          <a:xfrm>
            <a:off x="11549268" y="6413649"/>
            <a:ext cx="642600" cy="4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14</a:t>
            </a:fld>
            <a:endParaRPr/>
          </a:p>
        </p:txBody>
      </p:sp>
      <p:pic>
        <p:nvPicPr>
          <p:cNvPr id="308" name="Google Shape;308;g203a9f27b5f_0_94"/>
          <p:cNvPicPr preferRelativeResize="0"/>
          <p:nvPr/>
        </p:nvPicPr>
        <p:blipFill>
          <a:blip r:embed="rId3">
            <a:alphaModFix/>
          </a:blip>
          <a:stretch>
            <a:fillRect/>
          </a:stretch>
        </p:blipFill>
        <p:spPr>
          <a:xfrm>
            <a:off x="653650" y="453450"/>
            <a:ext cx="10884699" cy="6327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22213b73d37_0_0"/>
          <p:cNvSpPr txBox="1">
            <a:spLocks noGrp="1"/>
          </p:cNvSpPr>
          <p:nvPr>
            <p:ph type="sldNum" idx="12"/>
          </p:nvPr>
        </p:nvSpPr>
        <p:spPr>
          <a:xfrm>
            <a:off x="11549268" y="6413649"/>
            <a:ext cx="642600" cy="4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15</a:t>
            </a:fld>
            <a:endParaRPr/>
          </a:p>
        </p:txBody>
      </p:sp>
      <p:graphicFrame>
        <p:nvGraphicFramePr>
          <p:cNvPr id="315" name="Google Shape;315;g22213b73d37_0_0"/>
          <p:cNvGraphicFramePr/>
          <p:nvPr/>
        </p:nvGraphicFramePr>
        <p:xfrm>
          <a:off x="7189900" y="1432563"/>
          <a:ext cx="3000000" cy="3000000"/>
        </p:xfrm>
        <a:graphic>
          <a:graphicData uri="http://schemas.openxmlformats.org/drawingml/2006/table">
            <a:tbl>
              <a:tblPr>
                <a:noFill/>
                <a:tableStyleId>{9533DA3F-90B6-48FF-8509-11B8663DF117}</a:tableStyleId>
              </a:tblPr>
              <a:tblGrid>
                <a:gridCol w="2343225">
                  <a:extLst>
                    <a:ext uri="{9D8B030D-6E8A-4147-A177-3AD203B41FA5}">
                      <a16:colId xmlns:a16="http://schemas.microsoft.com/office/drawing/2014/main" val="20000"/>
                    </a:ext>
                  </a:extLst>
                </a:gridCol>
                <a:gridCol w="1793700">
                  <a:extLst>
                    <a:ext uri="{9D8B030D-6E8A-4147-A177-3AD203B41FA5}">
                      <a16:colId xmlns:a16="http://schemas.microsoft.com/office/drawing/2014/main" val="20001"/>
                    </a:ext>
                  </a:extLst>
                </a:gridCol>
              </a:tblGrid>
              <a:tr h="543275">
                <a:tc>
                  <a:txBody>
                    <a:bodyPr/>
                    <a:lstStyle/>
                    <a:p>
                      <a:pPr marL="0" marR="0" lvl="0" indent="0" algn="l" rtl="0">
                        <a:lnSpc>
                          <a:spcPct val="115000"/>
                        </a:lnSpc>
                        <a:spcBef>
                          <a:spcPts val="0"/>
                        </a:spcBef>
                        <a:spcAft>
                          <a:spcPts val="0"/>
                        </a:spcAft>
                        <a:buClr>
                          <a:srgbClr val="000000"/>
                        </a:buClr>
                        <a:buSzPts val="1000"/>
                        <a:buFont typeface="Arial"/>
                        <a:buNone/>
                      </a:pPr>
                      <a:r>
                        <a:rPr lang="en-US" sz="1100" b="1"/>
                        <a:t>Channel</a:t>
                      </a:r>
                      <a:endParaRPr sz="1100" b="1" u="none" strike="noStrike" cap="none"/>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100" b="1" u="none" strike="noStrike" cap="none"/>
                        <a:t>Circulation/Impressions</a:t>
                      </a:r>
                      <a:endParaRPr sz="1100" b="1" u="none" strike="noStrike" cap="none"/>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350500">
                <a:tc>
                  <a:txBody>
                    <a:bodyPr/>
                    <a:lstStyle/>
                    <a:p>
                      <a:pPr marL="0" marR="0" lvl="0" indent="0" algn="l" rtl="0">
                        <a:lnSpc>
                          <a:spcPct val="115000"/>
                        </a:lnSpc>
                        <a:spcBef>
                          <a:spcPts val="0"/>
                        </a:spcBef>
                        <a:spcAft>
                          <a:spcPts val="0"/>
                        </a:spcAft>
                        <a:buClr>
                          <a:srgbClr val="000000"/>
                        </a:buClr>
                        <a:buSzPts val="1000"/>
                        <a:buFont typeface="Arial"/>
                        <a:buNone/>
                      </a:pPr>
                      <a:r>
                        <a:rPr lang="en-US" sz="1100" u="none" strike="noStrike" cap="none"/>
                        <a:t>Facebook</a:t>
                      </a:r>
                      <a:endParaRPr sz="1100" u="none" strike="noStrike" cap="none"/>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100"/>
                        <a:t>320,605</a:t>
                      </a:r>
                      <a:endParaRPr sz="1100" u="none" strike="noStrike" cap="none"/>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50500">
                <a:tc>
                  <a:txBody>
                    <a:bodyPr/>
                    <a:lstStyle/>
                    <a:p>
                      <a:pPr marL="0" marR="0" lvl="0" indent="0" algn="l" rtl="0">
                        <a:lnSpc>
                          <a:spcPct val="115000"/>
                        </a:lnSpc>
                        <a:spcBef>
                          <a:spcPts val="0"/>
                        </a:spcBef>
                        <a:spcAft>
                          <a:spcPts val="0"/>
                        </a:spcAft>
                        <a:buClr>
                          <a:srgbClr val="000000"/>
                        </a:buClr>
                        <a:buSzPts val="1000"/>
                        <a:buFont typeface="Arial"/>
                        <a:buNone/>
                      </a:pPr>
                      <a:r>
                        <a:rPr lang="en-US" sz="1100" u="none" strike="noStrike" cap="none"/>
                        <a:t>TikTok</a:t>
                      </a:r>
                      <a:endParaRPr sz="1100" u="none" strike="noStrike" cap="none"/>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100"/>
                        <a:t>6,678,567</a:t>
                      </a:r>
                      <a:endParaRPr sz="1100" u="none" strike="noStrike" cap="none"/>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50500">
                <a:tc>
                  <a:txBody>
                    <a:bodyPr/>
                    <a:lstStyle/>
                    <a:p>
                      <a:pPr marL="0" marR="0" lvl="0" indent="0" algn="l" rtl="0">
                        <a:lnSpc>
                          <a:spcPct val="115000"/>
                        </a:lnSpc>
                        <a:spcBef>
                          <a:spcPts val="0"/>
                        </a:spcBef>
                        <a:spcAft>
                          <a:spcPts val="0"/>
                        </a:spcAft>
                        <a:buClr>
                          <a:srgbClr val="000000"/>
                        </a:buClr>
                        <a:buSzPts val="1000"/>
                        <a:buFont typeface="Arial"/>
                        <a:buNone/>
                      </a:pPr>
                      <a:r>
                        <a:rPr lang="en-US" sz="1100" u="none" strike="noStrike" cap="none"/>
                        <a:t>Radio Advertisement</a:t>
                      </a:r>
                      <a:endParaRPr sz="1100" u="none" strike="noStrike" cap="none"/>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100"/>
                        <a:t>4,55</a:t>
                      </a:r>
                      <a:r>
                        <a:rPr lang="en-US" sz="1100" u="none" strike="noStrike" cap="none"/>
                        <a:t>0,000</a:t>
                      </a:r>
                      <a:endParaRPr sz="1100" u="none" strike="noStrike" cap="none"/>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543275">
                <a:tc>
                  <a:txBody>
                    <a:bodyPr/>
                    <a:lstStyle/>
                    <a:p>
                      <a:pPr marL="0" marR="0" lvl="0" indent="0" algn="l" rtl="0">
                        <a:lnSpc>
                          <a:spcPct val="115000"/>
                        </a:lnSpc>
                        <a:spcBef>
                          <a:spcPts val="0"/>
                        </a:spcBef>
                        <a:spcAft>
                          <a:spcPts val="0"/>
                        </a:spcAft>
                        <a:buClr>
                          <a:srgbClr val="000000"/>
                        </a:buClr>
                        <a:buSzPts val="1000"/>
                        <a:buFont typeface="Arial"/>
                        <a:buNone/>
                      </a:pPr>
                      <a:r>
                        <a:rPr lang="en-US" sz="1100"/>
                        <a:t>Bus Signage - Ottawa and Toronto</a:t>
                      </a:r>
                      <a:endParaRPr sz="1100" u="none" strike="noStrike" cap="none"/>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a:t>2,334,220</a:t>
                      </a:r>
                      <a:endParaRPr sz="1100" u="none" strike="noStrike" cap="none"/>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50500">
                <a:tc>
                  <a:txBody>
                    <a:bodyPr/>
                    <a:lstStyle/>
                    <a:p>
                      <a:pPr marL="0" marR="0" lvl="0" indent="0" algn="l" rtl="0">
                        <a:lnSpc>
                          <a:spcPct val="115000"/>
                        </a:lnSpc>
                        <a:spcBef>
                          <a:spcPts val="0"/>
                        </a:spcBef>
                        <a:spcAft>
                          <a:spcPts val="0"/>
                        </a:spcAft>
                        <a:buClr>
                          <a:srgbClr val="000000"/>
                        </a:buClr>
                        <a:buSzPts val="1000"/>
                        <a:buFont typeface="Arial"/>
                        <a:buNone/>
                      </a:pPr>
                      <a:r>
                        <a:rPr lang="en-US" sz="1100"/>
                        <a:t>Bus Signage - Mississauga</a:t>
                      </a:r>
                      <a:endParaRPr sz="1100" u="none" strike="noStrike" cap="none"/>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a:t>2,144,800</a:t>
                      </a:r>
                      <a:endParaRPr sz="1100" u="none" strike="noStrike" cap="none"/>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50500">
                <a:tc>
                  <a:txBody>
                    <a:bodyPr/>
                    <a:lstStyle/>
                    <a:p>
                      <a:pPr marL="0" marR="0" lvl="0" indent="0" algn="l" rtl="0">
                        <a:lnSpc>
                          <a:spcPct val="115000"/>
                        </a:lnSpc>
                        <a:spcBef>
                          <a:spcPts val="0"/>
                        </a:spcBef>
                        <a:spcAft>
                          <a:spcPts val="0"/>
                        </a:spcAft>
                        <a:buClr>
                          <a:srgbClr val="000000"/>
                        </a:buClr>
                        <a:buSzPts val="1000"/>
                        <a:buFont typeface="Arial"/>
                        <a:buNone/>
                      </a:pPr>
                      <a:r>
                        <a:rPr lang="en-US" sz="1100" b="1" u="none" strike="noStrike" cap="none"/>
                        <a:t>TOTAL</a:t>
                      </a:r>
                      <a:endParaRPr sz="1100" b="1" u="none" strike="noStrike" cap="none"/>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100" b="1"/>
                        <a:t>16,028,192</a:t>
                      </a:r>
                      <a:endParaRPr sz="1100" b="1" u="none" strike="noStrike" cap="none"/>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50500">
                <a:tc>
                  <a:txBody>
                    <a:bodyPr/>
                    <a:lstStyle/>
                    <a:p>
                      <a:pPr marL="0" marR="0" lvl="0" indent="0" algn="l" rtl="0">
                        <a:lnSpc>
                          <a:spcPct val="115000"/>
                        </a:lnSpc>
                        <a:spcBef>
                          <a:spcPts val="0"/>
                        </a:spcBef>
                        <a:spcAft>
                          <a:spcPts val="0"/>
                        </a:spcAft>
                        <a:buClr>
                          <a:srgbClr val="000000"/>
                        </a:buClr>
                        <a:buSzPts val="1000"/>
                        <a:buFont typeface="Arial"/>
                        <a:buNone/>
                      </a:pPr>
                      <a:r>
                        <a:rPr lang="en-US" sz="1100" u="none" strike="noStrike" cap="none"/>
                        <a:t>TOTAL Social Media</a:t>
                      </a:r>
                      <a:endParaRPr sz="1100" u="none" strike="noStrike" cap="none"/>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100"/>
                        <a:t>6,999,172</a:t>
                      </a:r>
                      <a:endParaRPr sz="1100" u="none" strike="noStrike" cap="none"/>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50500">
                <a:tc>
                  <a:txBody>
                    <a:bodyPr/>
                    <a:lstStyle/>
                    <a:p>
                      <a:pPr marL="0" marR="0" lvl="0" indent="0" algn="l" rtl="0">
                        <a:lnSpc>
                          <a:spcPct val="115000"/>
                        </a:lnSpc>
                        <a:spcBef>
                          <a:spcPts val="0"/>
                        </a:spcBef>
                        <a:spcAft>
                          <a:spcPts val="0"/>
                        </a:spcAft>
                        <a:buClr>
                          <a:srgbClr val="000000"/>
                        </a:buClr>
                        <a:buSzPts val="1000"/>
                        <a:buFont typeface="Arial"/>
                        <a:buNone/>
                      </a:pPr>
                      <a:r>
                        <a:rPr lang="en-US" sz="1100" u="none" strike="noStrike" cap="none"/>
                        <a:t>TOTAL Signage</a:t>
                      </a:r>
                      <a:endParaRPr sz="1100" u="none" strike="noStrike" cap="none"/>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100"/>
                        <a:t>9,029,020</a:t>
                      </a:r>
                      <a:endParaRPr sz="1100" u="none" strike="noStrike" cap="none"/>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316" name="Google Shape;316;g22213b73d37_0_0"/>
          <p:cNvSpPr txBox="1"/>
          <p:nvPr/>
        </p:nvSpPr>
        <p:spPr>
          <a:xfrm>
            <a:off x="1053119" y="677398"/>
            <a:ext cx="8053200" cy="600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700" b="0" i="0" u="none" strike="noStrike" cap="none">
              <a:solidFill>
                <a:srgbClr val="262626"/>
              </a:solidFill>
              <a:latin typeface="Gill Sans"/>
              <a:ea typeface="Gill Sans"/>
              <a:cs typeface="Gill Sans"/>
              <a:sym typeface="Gill Sans"/>
            </a:endParaRPr>
          </a:p>
        </p:txBody>
      </p:sp>
      <p:sp>
        <p:nvSpPr>
          <p:cNvPr id="317" name="Google Shape;317;g22213b73d37_0_0"/>
          <p:cNvSpPr/>
          <p:nvPr/>
        </p:nvSpPr>
        <p:spPr>
          <a:xfrm>
            <a:off x="609600" y="1482000"/>
            <a:ext cx="5976300" cy="2918400"/>
          </a:xfrm>
          <a:prstGeom prst="rect">
            <a:avLst/>
          </a:prstGeom>
          <a:noFill/>
          <a:ln>
            <a:noFill/>
          </a:ln>
        </p:spPr>
        <p:txBody>
          <a:bodyPr spcFirstLastPara="1" wrap="square" lIns="91425" tIns="45700" rIns="91425" bIns="45700" anchor="t" anchorCtr="0">
            <a:noAutofit/>
          </a:bodyPr>
          <a:lstStyle/>
          <a:p>
            <a:pPr marL="457200" marR="0" lvl="0" indent="-311150" algn="l" rtl="0">
              <a:lnSpc>
                <a:spcPct val="150000"/>
              </a:lnSpc>
              <a:spcBef>
                <a:spcPts val="0"/>
              </a:spcBef>
              <a:spcAft>
                <a:spcPts val="0"/>
              </a:spcAft>
              <a:buClr>
                <a:srgbClr val="666666"/>
              </a:buClr>
              <a:buSzPts val="1300"/>
              <a:buFont typeface="Calibri"/>
              <a:buChar char="●"/>
            </a:pPr>
            <a:r>
              <a:rPr lang="en-US" sz="1300">
                <a:solidFill>
                  <a:srgbClr val="666666"/>
                </a:solidFill>
                <a:latin typeface="Calibri"/>
                <a:ea typeface="Calibri"/>
                <a:cs typeface="Calibri"/>
                <a:sym typeface="Calibri"/>
              </a:rPr>
              <a:t>In the second half of Phase 3, CPF Ontario allocated our digital marketing budget towards Facebook and TikTok ad campaigns. Facebook offers detailed targeting to reach audiences such as teachers, parents and students at an affordable price, generating 320,605 impressions, while TikTok allowed us to reach a wide audience with a great return on investment, generating 6,578,567 impressions. </a:t>
            </a:r>
            <a:endParaRPr sz="1300">
              <a:solidFill>
                <a:srgbClr val="666666"/>
              </a:solidFill>
              <a:latin typeface="Calibri"/>
              <a:ea typeface="Calibri"/>
              <a:cs typeface="Calibri"/>
              <a:sym typeface="Calibri"/>
            </a:endParaRPr>
          </a:p>
          <a:p>
            <a:pPr marL="457200" marR="0" lvl="0" indent="-311150" algn="l" rtl="0">
              <a:lnSpc>
                <a:spcPct val="150000"/>
              </a:lnSpc>
              <a:spcBef>
                <a:spcPts val="0"/>
              </a:spcBef>
              <a:spcAft>
                <a:spcPts val="0"/>
              </a:spcAft>
              <a:buClr>
                <a:srgbClr val="666666"/>
              </a:buClr>
              <a:buSzPts val="1300"/>
              <a:buFont typeface="Calibri"/>
              <a:buChar char="●"/>
            </a:pPr>
            <a:r>
              <a:rPr lang="en-US" sz="1300">
                <a:solidFill>
                  <a:srgbClr val="666666"/>
                </a:solidFill>
                <a:latin typeface="Calibri"/>
                <a:ea typeface="Calibri"/>
                <a:cs typeface="Calibri"/>
                <a:sym typeface="Calibri"/>
              </a:rPr>
              <a:t>This year we expanded our previous year bus signage campaign to include Ottawa, Toronto and Mississauga, reaching a circulation of 2,144,800 in Mississauga and 2,334,220 in Toronto and Ottawa. Bus signage campaigns were the most effective of our traditional advertising channels, because they allowed us to target student traffic-heavy areas such as schools with FSL programs.</a:t>
            </a:r>
            <a:endParaRPr sz="1300">
              <a:solidFill>
                <a:srgbClr val="666666"/>
              </a:solidFill>
              <a:latin typeface="Calibri"/>
              <a:ea typeface="Calibri"/>
              <a:cs typeface="Calibri"/>
              <a:sym typeface="Calibri"/>
            </a:endParaRPr>
          </a:p>
          <a:p>
            <a:pPr marL="457200" marR="0" lvl="0" indent="-311150" algn="l" rtl="0">
              <a:lnSpc>
                <a:spcPct val="150000"/>
              </a:lnSpc>
              <a:spcBef>
                <a:spcPts val="0"/>
              </a:spcBef>
              <a:spcAft>
                <a:spcPts val="0"/>
              </a:spcAft>
              <a:buClr>
                <a:srgbClr val="666666"/>
              </a:buClr>
              <a:buSzPts val="1300"/>
              <a:buFont typeface="Calibri"/>
              <a:buChar char="●"/>
            </a:pPr>
            <a:r>
              <a:rPr lang="en-US" sz="1300">
                <a:solidFill>
                  <a:srgbClr val="666666"/>
                </a:solidFill>
                <a:latin typeface="Calibri"/>
                <a:ea typeface="Calibri"/>
                <a:cs typeface="Calibri"/>
                <a:sym typeface="Calibri"/>
              </a:rPr>
              <a:t>Our total audience reached from October 15 - March 15 was 16,023,192, and in Phase 3, our digital and traditional campaigns helped drive 146,000 unique visitors to our website.</a:t>
            </a:r>
            <a:endParaRPr sz="1300">
              <a:solidFill>
                <a:srgbClr val="666666"/>
              </a:solidFill>
              <a:latin typeface="Calibri"/>
              <a:ea typeface="Calibri"/>
              <a:cs typeface="Calibri"/>
              <a:sym typeface="Calibri"/>
            </a:endParaRPr>
          </a:p>
        </p:txBody>
      </p:sp>
      <p:sp>
        <p:nvSpPr>
          <p:cNvPr id="318" name="Google Shape;318;g22213b73d37_0_0"/>
          <p:cNvSpPr txBox="1">
            <a:spLocks noGrp="1"/>
          </p:cNvSpPr>
          <p:nvPr>
            <p:ph type="title"/>
          </p:nvPr>
        </p:nvSpPr>
        <p:spPr>
          <a:xfrm>
            <a:off x="458150" y="0"/>
            <a:ext cx="11137800" cy="1188600"/>
          </a:xfrm>
          <a:prstGeom prst="rect">
            <a:avLst/>
          </a:prstGeom>
        </p:spPr>
        <p:txBody>
          <a:bodyPr spcFirstLastPara="1" wrap="square" lIns="91425" tIns="45700" rIns="91425" bIns="45700" anchor="ctr" anchorCtr="0">
            <a:normAutofit/>
          </a:bodyPr>
          <a:lstStyle/>
          <a:p>
            <a:pPr marL="0" lvl="0" indent="0" algn="ctr" rtl="0">
              <a:lnSpc>
                <a:spcPct val="100000"/>
              </a:lnSpc>
              <a:spcBef>
                <a:spcPts val="0"/>
              </a:spcBef>
              <a:spcAft>
                <a:spcPts val="0"/>
              </a:spcAft>
              <a:buNone/>
            </a:pPr>
            <a:r>
              <a:rPr lang="en-US" sz="3500" b="0">
                <a:solidFill>
                  <a:srgbClr val="262626"/>
                </a:solidFill>
                <a:latin typeface="Gill Sans"/>
                <a:ea typeface="Gill Sans"/>
                <a:cs typeface="Gill Sans"/>
                <a:sym typeface="Gill Sans"/>
              </a:rPr>
              <a:t>CONCLUSION</a:t>
            </a:r>
            <a:endParaRPr sz="4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Shape 322"/>
        <p:cNvGrpSpPr/>
        <p:nvPr/>
      </p:nvGrpSpPr>
      <p:grpSpPr>
        <a:xfrm>
          <a:off x="0" y="0"/>
          <a:ext cx="0" cy="0"/>
          <a:chOff x="0" y="0"/>
          <a:chExt cx="0" cy="0"/>
        </a:xfrm>
      </p:grpSpPr>
      <p:pic>
        <p:nvPicPr>
          <p:cNvPr id="323" name="Google Shape;323;p13"/>
          <p:cNvPicPr preferRelativeResize="0">
            <a:picLocks noGrp="1"/>
          </p:cNvPicPr>
          <p:nvPr>
            <p:ph type="pic" idx="2"/>
          </p:nvPr>
        </p:nvPicPr>
        <p:blipFill rotWithShape="1">
          <a:blip r:embed="rId3">
            <a:alphaModFix/>
          </a:blip>
          <a:srcRect t="8045" b="8046"/>
          <a:stretch/>
        </p:blipFill>
        <p:spPr>
          <a:xfrm>
            <a:off x="-71015" y="0"/>
            <a:ext cx="12263014" cy="6857999"/>
          </a:xfrm>
          <a:prstGeom prst="rect">
            <a:avLst/>
          </a:prstGeom>
          <a:solidFill>
            <a:srgbClr val="7F7F7F"/>
          </a:solidFill>
          <a:ln>
            <a:noFill/>
          </a:ln>
        </p:spPr>
      </p:pic>
      <p:sp>
        <p:nvSpPr>
          <p:cNvPr id="324" name="Google Shape;324;p13"/>
          <p:cNvSpPr/>
          <p:nvPr/>
        </p:nvSpPr>
        <p:spPr>
          <a:xfrm>
            <a:off x="-71025" y="0"/>
            <a:ext cx="12287400" cy="6858000"/>
          </a:xfrm>
          <a:prstGeom prst="rect">
            <a:avLst/>
          </a:prstGeom>
          <a:solidFill>
            <a:schemeClr val="lt1">
              <a:alpha val="7137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25" name="Google Shape;325;p13"/>
          <p:cNvGrpSpPr/>
          <p:nvPr/>
        </p:nvGrpSpPr>
        <p:grpSpPr>
          <a:xfrm flipH="1">
            <a:off x="2076202" y="1374276"/>
            <a:ext cx="7324426" cy="3883615"/>
            <a:chOff x="252031" y="-22763"/>
            <a:chExt cx="7324426" cy="7269964"/>
          </a:xfrm>
        </p:grpSpPr>
        <p:sp>
          <p:nvSpPr>
            <p:cNvPr id="326" name="Google Shape;326;p13"/>
            <p:cNvSpPr/>
            <p:nvPr/>
          </p:nvSpPr>
          <p:spPr>
            <a:xfrm>
              <a:off x="979714" y="1181211"/>
              <a:ext cx="6117771" cy="6065990"/>
            </a:xfrm>
            <a:prstGeom prst="rect">
              <a:avLst/>
            </a:prstGeom>
            <a:gradFill>
              <a:gsLst>
                <a:gs pos="0">
                  <a:srgbClr val="038B30">
                    <a:alpha val="69411"/>
                  </a:srgbClr>
                </a:gs>
                <a:gs pos="50000">
                  <a:srgbClr val="05EE55">
                    <a:alpha val="69411"/>
                  </a:srgbClr>
                </a:gs>
                <a:gs pos="100000">
                  <a:srgbClr val="C0F400">
                    <a:alpha val="69411"/>
                  </a:srgbClr>
                </a:gs>
              </a:gsLst>
              <a:lin ang="16200038"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7" name="Google Shape;327;p13"/>
            <p:cNvSpPr/>
            <p:nvPr/>
          </p:nvSpPr>
          <p:spPr>
            <a:xfrm>
              <a:off x="500743" y="-22763"/>
              <a:ext cx="7075714" cy="5878284"/>
            </a:xfrm>
            <a:prstGeom prst="rect">
              <a:avLst/>
            </a:prstGeom>
            <a:noFill/>
            <a:ln w="127000" cap="flat" cmpd="sng">
              <a:solidFill>
                <a:srgbClr val="2F33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8" name="Google Shape;328;p13"/>
            <p:cNvSpPr/>
            <p:nvPr/>
          </p:nvSpPr>
          <p:spPr>
            <a:xfrm>
              <a:off x="252031" y="655467"/>
              <a:ext cx="6475341" cy="570179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29" name="Google Shape;329;p13"/>
          <p:cNvSpPr txBox="1">
            <a:spLocks noGrp="1"/>
          </p:cNvSpPr>
          <p:nvPr>
            <p:ph type="ctrTitle"/>
          </p:nvPr>
        </p:nvSpPr>
        <p:spPr>
          <a:xfrm>
            <a:off x="2791367" y="3697979"/>
            <a:ext cx="6609300" cy="1508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2F3342"/>
              </a:buClr>
              <a:buSzPts val="4000"/>
              <a:buFont typeface="Calibri"/>
              <a:buNone/>
            </a:pPr>
            <a:r>
              <a:rPr lang="en-US" sz="3600" b="0">
                <a:solidFill>
                  <a:srgbClr val="262626"/>
                </a:solidFill>
                <a:latin typeface="Gill Sans"/>
                <a:ea typeface="Gill Sans"/>
                <a:cs typeface="Gill Sans"/>
                <a:sym typeface="Gill Sans"/>
              </a:rPr>
              <a:t>THANK YOU!</a:t>
            </a:r>
            <a:endParaRPr/>
          </a:p>
        </p:txBody>
      </p:sp>
      <p:sp>
        <p:nvSpPr>
          <p:cNvPr id="330" name="Google Shape;330;p13"/>
          <p:cNvSpPr/>
          <p:nvPr/>
        </p:nvSpPr>
        <p:spPr>
          <a:xfrm flipH="1">
            <a:off x="11549269" y="6356350"/>
            <a:ext cx="642731" cy="501650"/>
          </a:xfrm>
          <a:prstGeom prst="snip1Rect">
            <a:avLst>
              <a:gd name="adj" fmla="val 16667"/>
            </a:avLst>
          </a:prstGeom>
          <a:solidFill>
            <a:srgbClr val="2F33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1" name="Google Shape;331;p13"/>
          <p:cNvSpPr txBox="1">
            <a:spLocks noGrp="1"/>
          </p:cNvSpPr>
          <p:nvPr>
            <p:ph type="sldNum" idx="4294967295"/>
          </p:nvPr>
        </p:nvSpPr>
        <p:spPr>
          <a:xfrm>
            <a:off x="11549268" y="6413649"/>
            <a:ext cx="642731" cy="40780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sz="1200" b="0" i="0" u="none" strike="noStrike" cap="none">
                <a:solidFill>
                  <a:schemeClr val="lt1"/>
                </a:solidFill>
                <a:latin typeface="Calibri"/>
                <a:ea typeface="Calibri"/>
                <a:cs typeface="Calibri"/>
                <a:sym typeface="Calibri"/>
              </a:rPr>
              <a:t>16</a:t>
            </a:fld>
            <a:endParaRPr sz="1200" b="0" i="0" u="none" strike="noStrike" cap="none">
              <a:solidFill>
                <a:schemeClr val="lt1"/>
              </a:solidFill>
              <a:latin typeface="Calibri"/>
              <a:ea typeface="Calibri"/>
              <a:cs typeface="Calibri"/>
              <a:sym typeface="Calibri"/>
            </a:endParaRPr>
          </a:p>
        </p:txBody>
      </p:sp>
      <p:sp>
        <p:nvSpPr>
          <p:cNvPr id="332" name="Google Shape;332;p13"/>
          <p:cNvSpPr txBox="1">
            <a:spLocks noGrp="1"/>
          </p:cNvSpPr>
          <p:nvPr>
            <p:ph type="ftr" idx="4294967295"/>
          </p:nvPr>
        </p:nvSpPr>
        <p:spPr>
          <a:xfrm>
            <a:off x="493509" y="6424628"/>
            <a:ext cx="4114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Canadian Parents for French (Ontario)</a:t>
            </a:r>
            <a:endParaRPr/>
          </a:p>
        </p:txBody>
      </p:sp>
      <p:pic>
        <p:nvPicPr>
          <p:cNvPr id="333" name="Google Shape;333;p13"/>
          <p:cNvPicPr preferRelativeResize="0"/>
          <p:nvPr/>
        </p:nvPicPr>
        <p:blipFill rotWithShape="1">
          <a:blip r:embed="rId4">
            <a:alphaModFix/>
          </a:blip>
          <a:srcRect/>
          <a:stretch/>
        </p:blipFill>
        <p:spPr>
          <a:xfrm>
            <a:off x="4608288" y="2307649"/>
            <a:ext cx="3130225" cy="1198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
          <p:cNvPicPr preferRelativeResize="0"/>
          <p:nvPr/>
        </p:nvPicPr>
        <p:blipFill rotWithShape="1">
          <a:blip r:embed="rId3">
            <a:alphaModFix/>
          </a:blip>
          <a:srcRect l="13567" t="22292" r="36499" b="811"/>
          <a:stretch/>
        </p:blipFill>
        <p:spPr>
          <a:xfrm>
            <a:off x="6734950" y="334025"/>
            <a:ext cx="5469750" cy="6273602"/>
          </a:xfrm>
          <a:prstGeom prst="rect">
            <a:avLst/>
          </a:prstGeom>
          <a:noFill/>
          <a:ln>
            <a:noFill/>
          </a:ln>
        </p:spPr>
      </p:pic>
      <p:sp>
        <p:nvSpPr>
          <p:cNvPr id="172" name="Google Shape;172;p2"/>
          <p:cNvSpPr/>
          <p:nvPr/>
        </p:nvSpPr>
        <p:spPr>
          <a:xfrm>
            <a:off x="979713" y="1181214"/>
            <a:ext cx="6117771" cy="5426414"/>
          </a:xfrm>
          <a:prstGeom prst="rect">
            <a:avLst/>
          </a:prstGeom>
          <a:gradFill>
            <a:gsLst>
              <a:gs pos="0">
                <a:srgbClr val="038B30">
                  <a:alpha val="69411"/>
                </a:srgbClr>
              </a:gs>
              <a:gs pos="50000">
                <a:srgbClr val="05EE55">
                  <a:alpha val="69411"/>
                </a:srgbClr>
              </a:gs>
              <a:gs pos="100000">
                <a:srgbClr val="C0F400">
                  <a:alpha val="69411"/>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2"/>
          <p:cNvSpPr/>
          <p:nvPr/>
        </p:nvSpPr>
        <p:spPr>
          <a:xfrm>
            <a:off x="957943" y="655467"/>
            <a:ext cx="5769300" cy="5701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2"/>
          <p:cNvSpPr txBox="1">
            <a:spLocks noGrp="1"/>
          </p:cNvSpPr>
          <p:nvPr>
            <p:ph type="body" idx="3"/>
          </p:nvPr>
        </p:nvSpPr>
        <p:spPr>
          <a:xfrm>
            <a:off x="1425971" y="2457780"/>
            <a:ext cx="4958100" cy="365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F3342"/>
              </a:buClr>
              <a:buSzPts val="3200"/>
              <a:buNone/>
            </a:pPr>
            <a:r>
              <a:rPr lang="en-US" sz="2900">
                <a:solidFill>
                  <a:srgbClr val="262626"/>
                </a:solidFill>
                <a:latin typeface="Gill Sans"/>
                <a:ea typeface="Gill Sans"/>
                <a:cs typeface="Gill Sans"/>
                <a:sym typeface="Gill Sans"/>
              </a:rPr>
              <a:t>TABLE OF CONTENTS</a:t>
            </a:r>
            <a:endParaRPr>
              <a:latin typeface="Roboto"/>
              <a:ea typeface="Roboto"/>
              <a:cs typeface="Roboto"/>
              <a:sym typeface="Roboto"/>
            </a:endParaRPr>
          </a:p>
        </p:txBody>
      </p:sp>
      <p:sp>
        <p:nvSpPr>
          <p:cNvPr id="175" name="Google Shape;175;p2"/>
          <p:cNvSpPr/>
          <p:nvPr/>
        </p:nvSpPr>
        <p:spPr>
          <a:xfrm flipH="1">
            <a:off x="11549269" y="6356350"/>
            <a:ext cx="642731" cy="501650"/>
          </a:xfrm>
          <a:prstGeom prst="snip1Rect">
            <a:avLst>
              <a:gd name="adj" fmla="val 16667"/>
            </a:avLst>
          </a:prstGeom>
          <a:solidFill>
            <a:srgbClr val="2F33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6" name="Google Shape;176;p2"/>
          <p:cNvSpPr txBox="1">
            <a:spLocks noGrp="1"/>
          </p:cNvSpPr>
          <p:nvPr>
            <p:ph type="sldNum" idx="12"/>
          </p:nvPr>
        </p:nvSpPr>
        <p:spPr>
          <a:xfrm>
            <a:off x="11549268" y="6413649"/>
            <a:ext cx="642731" cy="40780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a:t>
            </a:fld>
            <a:endParaRPr/>
          </a:p>
        </p:txBody>
      </p:sp>
      <p:sp>
        <p:nvSpPr>
          <p:cNvPr id="177" name="Google Shape;177;p2"/>
          <p:cNvSpPr txBox="1"/>
          <p:nvPr/>
        </p:nvSpPr>
        <p:spPr>
          <a:xfrm>
            <a:off x="1425978" y="2956518"/>
            <a:ext cx="8169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rgbClr val="91A000"/>
                </a:solidFill>
                <a:latin typeface="Century Gothic"/>
                <a:ea typeface="Century Gothic"/>
                <a:cs typeface="Century Gothic"/>
                <a:sym typeface="Century Gothic"/>
              </a:rPr>
              <a:t>01</a:t>
            </a:r>
            <a:endParaRPr sz="2300" b="0" i="0" u="none" strike="noStrike" cap="none">
              <a:solidFill>
                <a:srgbClr val="91A000"/>
              </a:solidFill>
              <a:latin typeface="Century Gothic"/>
              <a:ea typeface="Century Gothic"/>
              <a:cs typeface="Century Gothic"/>
              <a:sym typeface="Century Gothic"/>
            </a:endParaRPr>
          </a:p>
        </p:txBody>
      </p:sp>
      <p:sp>
        <p:nvSpPr>
          <p:cNvPr id="178" name="Google Shape;178;p2"/>
          <p:cNvSpPr txBox="1"/>
          <p:nvPr/>
        </p:nvSpPr>
        <p:spPr>
          <a:xfrm>
            <a:off x="1404793" y="3508284"/>
            <a:ext cx="10689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rgbClr val="91A000"/>
                </a:solidFill>
                <a:latin typeface="Century Gothic"/>
                <a:ea typeface="Century Gothic"/>
                <a:cs typeface="Century Gothic"/>
                <a:sym typeface="Century Gothic"/>
              </a:rPr>
              <a:t>02</a:t>
            </a:r>
            <a:endParaRPr sz="2300" b="0" i="0" u="none" strike="noStrike" cap="none">
              <a:solidFill>
                <a:srgbClr val="91A000"/>
              </a:solidFill>
              <a:latin typeface="Century Gothic"/>
              <a:ea typeface="Century Gothic"/>
              <a:cs typeface="Century Gothic"/>
              <a:sym typeface="Century Gothic"/>
            </a:endParaRPr>
          </a:p>
        </p:txBody>
      </p:sp>
      <p:sp>
        <p:nvSpPr>
          <p:cNvPr id="179" name="Google Shape;179;p2"/>
          <p:cNvSpPr txBox="1"/>
          <p:nvPr/>
        </p:nvSpPr>
        <p:spPr>
          <a:xfrm>
            <a:off x="1960769" y="3055589"/>
            <a:ext cx="49569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Creative: Marketing Collaterals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Reporting: Key Performance Indicators</a:t>
            </a:r>
            <a:endParaRPr sz="1800" b="0" i="0" u="none" strike="noStrike" cap="none">
              <a:solidFill>
                <a:srgbClr val="000000"/>
              </a:solidFill>
              <a:latin typeface="Arial"/>
              <a:ea typeface="Arial"/>
              <a:cs typeface="Arial"/>
              <a:sym typeface="Arial"/>
            </a:endParaRPr>
          </a:p>
        </p:txBody>
      </p:sp>
      <p:pic>
        <p:nvPicPr>
          <p:cNvPr id="180" name="Google Shape;180;p2"/>
          <p:cNvPicPr preferRelativeResize="0"/>
          <p:nvPr/>
        </p:nvPicPr>
        <p:blipFill rotWithShape="1">
          <a:blip r:embed="rId4">
            <a:alphaModFix/>
          </a:blip>
          <a:srcRect/>
          <a:stretch/>
        </p:blipFill>
        <p:spPr>
          <a:xfrm>
            <a:off x="2424586" y="1017450"/>
            <a:ext cx="2653175" cy="1015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3"/>
          <p:cNvPicPr preferRelativeResize="0">
            <a:picLocks noGrp="1"/>
          </p:cNvPicPr>
          <p:nvPr>
            <p:ph type="pic" idx="2"/>
          </p:nvPr>
        </p:nvPicPr>
        <p:blipFill rotWithShape="1">
          <a:blip r:embed="rId3">
            <a:alphaModFix/>
          </a:blip>
          <a:srcRect b="6476"/>
          <a:stretch/>
        </p:blipFill>
        <p:spPr>
          <a:xfrm>
            <a:off x="-71015" y="-670626"/>
            <a:ext cx="12263015" cy="7642926"/>
          </a:xfrm>
          <a:prstGeom prst="rect">
            <a:avLst/>
          </a:prstGeom>
          <a:solidFill>
            <a:srgbClr val="7F7F7F"/>
          </a:solidFill>
          <a:ln>
            <a:noFill/>
          </a:ln>
        </p:spPr>
      </p:pic>
      <p:sp>
        <p:nvSpPr>
          <p:cNvPr id="186" name="Google Shape;186;p3"/>
          <p:cNvSpPr/>
          <p:nvPr/>
        </p:nvSpPr>
        <p:spPr>
          <a:xfrm>
            <a:off x="-71016" y="-670626"/>
            <a:ext cx="12263015" cy="7642926"/>
          </a:xfrm>
          <a:prstGeom prst="rect">
            <a:avLst/>
          </a:prstGeom>
          <a:solidFill>
            <a:schemeClr val="lt1">
              <a:alpha val="7137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87" name="Google Shape;187;p3"/>
          <p:cNvGrpSpPr/>
          <p:nvPr/>
        </p:nvGrpSpPr>
        <p:grpSpPr>
          <a:xfrm rot="10800000">
            <a:off x="3581400" y="450976"/>
            <a:ext cx="5276606" cy="4948913"/>
            <a:chOff x="883522" y="408327"/>
            <a:chExt cx="5276606" cy="5768636"/>
          </a:xfrm>
        </p:grpSpPr>
        <p:sp>
          <p:nvSpPr>
            <p:cNvPr id="188" name="Google Shape;188;p3"/>
            <p:cNvSpPr/>
            <p:nvPr/>
          </p:nvSpPr>
          <p:spPr>
            <a:xfrm>
              <a:off x="1808217" y="1403690"/>
              <a:ext cx="4351911" cy="4773273"/>
            </a:xfrm>
            <a:prstGeom prst="rect">
              <a:avLst/>
            </a:prstGeom>
            <a:gradFill>
              <a:gsLst>
                <a:gs pos="0">
                  <a:srgbClr val="038B30">
                    <a:alpha val="69411"/>
                  </a:srgbClr>
                </a:gs>
                <a:gs pos="50000">
                  <a:srgbClr val="05EE55">
                    <a:alpha val="69411"/>
                  </a:srgbClr>
                </a:gs>
                <a:gs pos="100000">
                  <a:srgbClr val="C0F400">
                    <a:alpha val="69411"/>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9" name="Google Shape;189;p3" descr="Open square"/>
            <p:cNvPicPr preferRelativeResize="0"/>
            <p:nvPr/>
          </p:nvPicPr>
          <p:blipFill rotWithShape="1">
            <a:blip r:embed="rId4">
              <a:alphaModFix/>
            </a:blip>
            <a:srcRect/>
            <a:stretch/>
          </p:blipFill>
          <p:spPr>
            <a:xfrm>
              <a:off x="1139938" y="1088572"/>
              <a:ext cx="4572000" cy="4572000"/>
            </a:xfrm>
            <a:prstGeom prst="rect">
              <a:avLst/>
            </a:prstGeom>
            <a:noFill/>
            <a:ln>
              <a:noFill/>
            </a:ln>
          </p:spPr>
        </p:pic>
        <p:sp>
          <p:nvSpPr>
            <p:cNvPr id="190" name="Google Shape;190;p3"/>
            <p:cNvSpPr/>
            <p:nvPr/>
          </p:nvSpPr>
          <p:spPr>
            <a:xfrm>
              <a:off x="883522" y="408327"/>
              <a:ext cx="4351911" cy="47732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91" name="Google Shape;191;p3"/>
          <p:cNvSpPr txBox="1"/>
          <p:nvPr/>
        </p:nvSpPr>
        <p:spPr>
          <a:xfrm>
            <a:off x="4506194" y="3544954"/>
            <a:ext cx="4351800" cy="296400"/>
          </a:xfrm>
          <a:prstGeom prst="rect">
            <a:avLst/>
          </a:prstGeom>
          <a:noFill/>
          <a:ln>
            <a:noFill/>
          </a:ln>
        </p:spPr>
        <p:txBody>
          <a:bodyPr spcFirstLastPara="1" wrap="square" lIns="0" tIns="45700" rIns="0" bIns="45700" anchor="t" anchorCtr="0">
            <a:noAutofit/>
          </a:bodyPr>
          <a:lstStyle/>
          <a:p>
            <a:pPr marL="0" marR="0" lvl="0" indent="0" algn="ctr" rtl="0">
              <a:lnSpc>
                <a:spcPct val="100000"/>
              </a:lnSpc>
              <a:spcBef>
                <a:spcPts val="0"/>
              </a:spcBef>
              <a:spcAft>
                <a:spcPts val="0"/>
              </a:spcAft>
              <a:buNone/>
            </a:pPr>
            <a:r>
              <a:rPr lang="en-US" sz="3800">
                <a:solidFill>
                  <a:srgbClr val="262626"/>
                </a:solidFill>
                <a:latin typeface="Gill Sans"/>
                <a:ea typeface="Gill Sans"/>
                <a:cs typeface="Gill Sans"/>
                <a:sym typeface="Gill Sans"/>
              </a:rPr>
              <a:t>CREATIVE</a:t>
            </a:r>
            <a:endParaRPr sz="1400" b="0" i="0" u="none" strike="noStrike" cap="none">
              <a:solidFill>
                <a:srgbClr val="000000"/>
              </a:solidFill>
              <a:latin typeface="Arial"/>
              <a:ea typeface="Arial"/>
              <a:cs typeface="Arial"/>
              <a:sym typeface="Arial"/>
            </a:endParaRPr>
          </a:p>
        </p:txBody>
      </p:sp>
      <p:sp>
        <p:nvSpPr>
          <p:cNvPr id="192" name="Google Shape;192;p3"/>
          <p:cNvSpPr txBox="1">
            <a:spLocks noGrp="1"/>
          </p:cNvSpPr>
          <p:nvPr>
            <p:ph type="ftr" idx="11"/>
          </p:nvPr>
        </p:nvSpPr>
        <p:spPr>
          <a:xfrm>
            <a:off x="595884" y="6456328"/>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Canadian Parents for French (Ontario)</a:t>
            </a:r>
            <a:endParaRPr/>
          </a:p>
        </p:txBody>
      </p:sp>
      <p:sp>
        <p:nvSpPr>
          <p:cNvPr id="193" name="Google Shape;193;p3"/>
          <p:cNvSpPr/>
          <p:nvPr/>
        </p:nvSpPr>
        <p:spPr>
          <a:xfrm flipH="1">
            <a:off x="11549269" y="6356350"/>
            <a:ext cx="642731" cy="501650"/>
          </a:xfrm>
          <a:prstGeom prst="snip1Rect">
            <a:avLst>
              <a:gd name="adj" fmla="val 16667"/>
            </a:avLst>
          </a:prstGeom>
          <a:solidFill>
            <a:srgbClr val="2F33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p3"/>
          <p:cNvSpPr txBox="1">
            <a:spLocks noGrp="1"/>
          </p:cNvSpPr>
          <p:nvPr>
            <p:ph type="sldNum" idx="12"/>
          </p:nvPr>
        </p:nvSpPr>
        <p:spPr>
          <a:xfrm>
            <a:off x="11549268" y="6413649"/>
            <a:ext cx="642731" cy="40780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sz="1200" b="0" i="0" u="none" strike="noStrike" cap="none">
                <a:solidFill>
                  <a:schemeClr val="lt1"/>
                </a:solidFill>
                <a:latin typeface="Calibri"/>
                <a:ea typeface="Calibri"/>
                <a:cs typeface="Calibri"/>
                <a:sym typeface="Calibri"/>
              </a:rPr>
              <a:t>3</a:t>
            </a:fld>
            <a:endParaRPr sz="1200" b="0" i="0" u="none" strike="noStrike" cap="none">
              <a:solidFill>
                <a:schemeClr val="lt1"/>
              </a:solidFill>
              <a:latin typeface="Calibri"/>
              <a:ea typeface="Calibri"/>
              <a:cs typeface="Calibri"/>
              <a:sym typeface="Calibri"/>
            </a:endParaRPr>
          </a:p>
        </p:txBody>
      </p:sp>
      <p:pic>
        <p:nvPicPr>
          <p:cNvPr id="195" name="Google Shape;195;p3"/>
          <p:cNvPicPr preferRelativeResize="0"/>
          <p:nvPr/>
        </p:nvPicPr>
        <p:blipFill rotWithShape="1">
          <a:blip r:embed="rId5">
            <a:alphaModFix/>
          </a:blip>
          <a:srcRect/>
          <a:stretch/>
        </p:blipFill>
        <p:spPr>
          <a:xfrm>
            <a:off x="5367850" y="2401300"/>
            <a:ext cx="2737475" cy="1048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6"/>
          <p:cNvSpPr txBox="1">
            <a:spLocks noGrp="1"/>
          </p:cNvSpPr>
          <p:nvPr>
            <p:ph type="ftr" idx="11"/>
          </p:nvPr>
        </p:nvSpPr>
        <p:spPr>
          <a:xfrm>
            <a:off x="595884" y="6456328"/>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Canadian Parents for French (Ontario)</a:t>
            </a:r>
            <a:endParaRPr/>
          </a:p>
        </p:txBody>
      </p:sp>
      <p:sp>
        <p:nvSpPr>
          <p:cNvPr id="201" name="Google Shape;201;p6"/>
          <p:cNvSpPr txBox="1"/>
          <p:nvPr/>
        </p:nvSpPr>
        <p:spPr>
          <a:xfrm>
            <a:off x="334375" y="1248500"/>
            <a:ext cx="5539500" cy="12651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15000"/>
              </a:lnSpc>
              <a:spcBef>
                <a:spcPts val="0"/>
              </a:spcBef>
              <a:spcAft>
                <a:spcPts val="0"/>
              </a:spcAft>
              <a:buClr>
                <a:srgbClr val="666666"/>
              </a:buClr>
              <a:buSzPts val="1600"/>
              <a:buFont typeface="Roboto"/>
              <a:buChar char="●"/>
            </a:pPr>
            <a:r>
              <a:rPr lang="en-US" sz="1600" i="0" u="none" strike="noStrike" cap="none">
                <a:solidFill>
                  <a:srgbClr val="666666"/>
                </a:solidFill>
                <a:latin typeface="Roboto"/>
                <a:ea typeface="Roboto"/>
                <a:cs typeface="Roboto"/>
                <a:sym typeface="Roboto"/>
              </a:rPr>
              <a:t>CPF Ontario worked with US Communications to develop a marketing strategy for our bus shelte</a:t>
            </a:r>
            <a:r>
              <a:rPr lang="en-US" sz="1600">
                <a:solidFill>
                  <a:srgbClr val="666666"/>
                </a:solidFill>
                <a:latin typeface="Roboto"/>
                <a:ea typeface="Roboto"/>
                <a:cs typeface="Roboto"/>
                <a:sym typeface="Roboto"/>
              </a:rPr>
              <a:t>r and indoor signage campaigns.</a:t>
            </a:r>
            <a:endParaRPr sz="1600" i="0" u="none" strike="noStrike" cap="none">
              <a:solidFill>
                <a:schemeClr val="dk1"/>
              </a:solidFill>
              <a:highlight>
                <a:schemeClr val="lt1"/>
              </a:highlight>
              <a:latin typeface="Roboto"/>
              <a:ea typeface="Roboto"/>
              <a:cs typeface="Roboto"/>
              <a:sym typeface="Roboto"/>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rgbClr val="666666"/>
              </a:solidFill>
              <a:latin typeface="Helvetica Neue Light"/>
              <a:ea typeface="Helvetica Neue Light"/>
              <a:cs typeface="Helvetica Neue Light"/>
              <a:sym typeface="Helvetica Neue Light"/>
            </a:endParaRPr>
          </a:p>
        </p:txBody>
      </p:sp>
      <p:sp>
        <p:nvSpPr>
          <p:cNvPr id="202" name="Google Shape;202;p6"/>
          <p:cNvSpPr txBox="1"/>
          <p:nvPr/>
        </p:nvSpPr>
        <p:spPr>
          <a:xfrm>
            <a:off x="822269" y="370691"/>
            <a:ext cx="4351800" cy="2964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None/>
            </a:pPr>
            <a:r>
              <a:rPr lang="en-US" sz="3800">
                <a:solidFill>
                  <a:srgbClr val="262626"/>
                </a:solidFill>
                <a:latin typeface="Gill Sans"/>
                <a:ea typeface="Gill Sans"/>
                <a:cs typeface="Gill Sans"/>
                <a:sym typeface="Gill Sans"/>
              </a:rPr>
              <a:t>BUS SIGNAGE</a:t>
            </a:r>
            <a:endParaRPr sz="3300" b="0" i="0" u="none" strike="noStrike" cap="none">
              <a:solidFill>
                <a:srgbClr val="000000"/>
              </a:solidFill>
              <a:latin typeface="Arial"/>
              <a:ea typeface="Arial"/>
              <a:cs typeface="Arial"/>
              <a:sym typeface="Arial"/>
            </a:endParaRPr>
          </a:p>
        </p:txBody>
      </p:sp>
      <p:sp>
        <p:nvSpPr>
          <p:cNvPr id="203" name="Google Shape;203;p6"/>
          <p:cNvSpPr txBox="1">
            <a:spLocks noGrp="1"/>
          </p:cNvSpPr>
          <p:nvPr>
            <p:ph type="sldNum" idx="12"/>
          </p:nvPr>
        </p:nvSpPr>
        <p:spPr>
          <a:xfrm>
            <a:off x="11549268" y="6413649"/>
            <a:ext cx="642731" cy="40780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a:t>
            </a:fld>
            <a:endParaRPr/>
          </a:p>
        </p:txBody>
      </p:sp>
      <p:sp>
        <p:nvSpPr>
          <p:cNvPr id="204" name="Google Shape;204;p6"/>
          <p:cNvSpPr txBox="1"/>
          <p:nvPr/>
        </p:nvSpPr>
        <p:spPr>
          <a:xfrm>
            <a:off x="334375" y="2161925"/>
            <a:ext cx="5539500" cy="1280700"/>
          </a:xfrm>
          <a:prstGeom prst="rect">
            <a:avLst/>
          </a:prstGeom>
          <a:noFill/>
          <a:ln>
            <a:noFill/>
          </a:ln>
        </p:spPr>
        <p:txBody>
          <a:bodyPr spcFirstLastPara="1" wrap="square" lIns="91425" tIns="91425" rIns="91425" bIns="91425" anchor="t" anchorCtr="0">
            <a:spAutoFit/>
          </a:bodyPr>
          <a:lstStyle/>
          <a:p>
            <a:pPr marL="457200" marR="0" lvl="0" indent="0" algn="l" rtl="0">
              <a:lnSpc>
                <a:spcPct val="115000"/>
              </a:lnSpc>
              <a:spcBef>
                <a:spcPts val="0"/>
              </a:spcBef>
              <a:spcAft>
                <a:spcPts val="0"/>
              </a:spcAft>
              <a:buClr>
                <a:srgbClr val="000000"/>
              </a:buClr>
              <a:buSzPts val="1400"/>
              <a:buFont typeface="Arial"/>
              <a:buNone/>
            </a:pPr>
            <a:endParaRPr sz="1600" i="0" u="none" strike="noStrike" cap="none">
              <a:solidFill>
                <a:srgbClr val="666666"/>
              </a:solidFill>
              <a:latin typeface="Roboto"/>
              <a:ea typeface="Roboto"/>
              <a:cs typeface="Roboto"/>
              <a:sym typeface="Roboto"/>
            </a:endParaRPr>
          </a:p>
          <a:p>
            <a:pPr marL="457200" marR="0" lvl="0" indent="-330200" algn="l" rtl="0">
              <a:lnSpc>
                <a:spcPct val="115000"/>
              </a:lnSpc>
              <a:spcBef>
                <a:spcPts val="0"/>
              </a:spcBef>
              <a:spcAft>
                <a:spcPts val="0"/>
              </a:spcAft>
              <a:buClr>
                <a:srgbClr val="666666"/>
              </a:buClr>
              <a:buSzPts val="1600"/>
              <a:buFont typeface="Roboto"/>
              <a:buChar char="●"/>
            </a:pPr>
            <a:r>
              <a:rPr lang="en-US" sz="1600">
                <a:solidFill>
                  <a:srgbClr val="666666"/>
                </a:solidFill>
                <a:latin typeface="Roboto"/>
                <a:ea typeface="Roboto"/>
                <a:cs typeface="Roboto"/>
                <a:sym typeface="Roboto"/>
              </a:rPr>
              <a:t>We ran ads in Toronto, Ottawa, and Mississauga, targeting FSL post-secondary institutions and student populations.</a:t>
            </a:r>
            <a:endParaRPr sz="1600" i="0" u="none" strike="noStrike" cap="none">
              <a:solidFill>
                <a:srgbClr val="666666"/>
              </a:solidFill>
              <a:latin typeface="Roboto"/>
              <a:ea typeface="Roboto"/>
              <a:cs typeface="Roboto"/>
              <a:sym typeface="Roboto"/>
            </a:endParaRPr>
          </a:p>
        </p:txBody>
      </p:sp>
      <p:pic>
        <p:nvPicPr>
          <p:cNvPr id="205" name="Google Shape;205;p6"/>
          <p:cNvPicPr preferRelativeResize="0"/>
          <p:nvPr/>
        </p:nvPicPr>
        <p:blipFill rotWithShape="1">
          <a:blip r:embed="rId3">
            <a:alphaModFix/>
          </a:blip>
          <a:srcRect t="20083" b="22106"/>
          <a:stretch/>
        </p:blipFill>
        <p:spPr>
          <a:xfrm>
            <a:off x="595875" y="3944900"/>
            <a:ext cx="5629875" cy="2313949"/>
          </a:xfrm>
          <a:prstGeom prst="rect">
            <a:avLst/>
          </a:prstGeom>
          <a:noFill/>
          <a:ln>
            <a:noFill/>
          </a:ln>
        </p:spPr>
      </p:pic>
      <p:pic>
        <p:nvPicPr>
          <p:cNvPr id="206" name="Google Shape;206;p6"/>
          <p:cNvPicPr preferRelativeResize="0"/>
          <p:nvPr/>
        </p:nvPicPr>
        <p:blipFill rotWithShape="1">
          <a:blip r:embed="rId4">
            <a:alphaModFix/>
          </a:blip>
          <a:srcRect r="35658"/>
          <a:stretch/>
        </p:blipFill>
        <p:spPr>
          <a:xfrm>
            <a:off x="6430050" y="485775"/>
            <a:ext cx="5431248" cy="5773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01e1eeaadb_1_4"/>
          <p:cNvSpPr txBox="1">
            <a:spLocks noGrp="1"/>
          </p:cNvSpPr>
          <p:nvPr>
            <p:ph type="sldNum" idx="12"/>
          </p:nvPr>
        </p:nvSpPr>
        <p:spPr>
          <a:xfrm>
            <a:off x="11549268" y="6413649"/>
            <a:ext cx="642600" cy="4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5</a:t>
            </a:fld>
            <a:endParaRPr/>
          </a:p>
        </p:txBody>
      </p:sp>
      <p:pic>
        <p:nvPicPr>
          <p:cNvPr id="213" name="Google Shape;213;g201e1eeaadb_1_4"/>
          <p:cNvPicPr preferRelativeResize="0"/>
          <p:nvPr/>
        </p:nvPicPr>
        <p:blipFill rotWithShape="1">
          <a:blip r:embed="rId3">
            <a:alphaModFix/>
          </a:blip>
          <a:srcRect r="9008"/>
          <a:stretch/>
        </p:blipFill>
        <p:spPr>
          <a:xfrm>
            <a:off x="3120600" y="152400"/>
            <a:ext cx="8945352" cy="6553200"/>
          </a:xfrm>
          <a:prstGeom prst="rect">
            <a:avLst/>
          </a:prstGeom>
          <a:noFill/>
          <a:ln>
            <a:noFill/>
          </a:ln>
        </p:spPr>
      </p:pic>
      <p:pic>
        <p:nvPicPr>
          <p:cNvPr id="214" name="Google Shape;214;g201e1eeaadb_1_4"/>
          <p:cNvPicPr preferRelativeResize="0"/>
          <p:nvPr/>
        </p:nvPicPr>
        <p:blipFill rotWithShape="1">
          <a:blip r:embed="rId4">
            <a:alphaModFix/>
          </a:blip>
          <a:srcRect l="6733" r="37895" b="4434"/>
          <a:stretch/>
        </p:blipFill>
        <p:spPr>
          <a:xfrm>
            <a:off x="139700" y="152400"/>
            <a:ext cx="5695952" cy="6553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201e1eeaadb_0_0"/>
          <p:cNvSpPr txBox="1">
            <a:spLocks noGrp="1"/>
          </p:cNvSpPr>
          <p:nvPr>
            <p:ph type="body" idx="1"/>
          </p:nvPr>
        </p:nvSpPr>
        <p:spPr>
          <a:xfrm>
            <a:off x="984600" y="859050"/>
            <a:ext cx="11155500" cy="5325000"/>
          </a:xfrm>
          <a:prstGeom prst="rect">
            <a:avLst/>
          </a:prstGeom>
        </p:spPr>
        <p:txBody>
          <a:bodyPr spcFirstLastPara="1" wrap="square" lIns="91425" tIns="45700" rIns="91425" bIns="45700" anchor="t" anchorCtr="0">
            <a:normAutofit/>
          </a:bodyPr>
          <a:lstStyle/>
          <a:p>
            <a:pPr marL="0" lvl="0" indent="0" algn="l" rtl="0">
              <a:lnSpc>
                <a:spcPct val="115000"/>
              </a:lnSpc>
              <a:spcBef>
                <a:spcPts val="1200"/>
              </a:spcBef>
              <a:spcAft>
                <a:spcPts val="0"/>
              </a:spcAft>
              <a:buNone/>
            </a:pPr>
            <a:endParaRPr sz="1100" b="1">
              <a:latin typeface="Arial"/>
              <a:ea typeface="Arial"/>
              <a:cs typeface="Arial"/>
              <a:sym typeface="Arial"/>
            </a:endParaRPr>
          </a:p>
          <a:p>
            <a:pPr marL="0" lvl="0" indent="0" algn="l" rtl="0">
              <a:lnSpc>
                <a:spcPct val="115000"/>
              </a:lnSpc>
              <a:spcBef>
                <a:spcPts val="1200"/>
              </a:spcBef>
              <a:spcAft>
                <a:spcPts val="0"/>
              </a:spcAft>
              <a:buNone/>
            </a:pPr>
            <a:endParaRPr sz="1100" b="1">
              <a:latin typeface="Arial"/>
              <a:ea typeface="Arial"/>
              <a:cs typeface="Arial"/>
              <a:sym typeface="Arial"/>
            </a:endParaRPr>
          </a:p>
          <a:p>
            <a:pPr marL="0" lvl="0" indent="0" algn="l" rtl="0">
              <a:spcBef>
                <a:spcPts val="1200"/>
              </a:spcBef>
              <a:spcAft>
                <a:spcPts val="0"/>
              </a:spcAft>
              <a:buNone/>
            </a:pPr>
            <a:endParaRPr b="1"/>
          </a:p>
        </p:txBody>
      </p:sp>
      <p:sp>
        <p:nvSpPr>
          <p:cNvPr id="221" name="Google Shape;221;g201e1eeaadb_0_0"/>
          <p:cNvSpPr txBox="1">
            <a:spLocks noGrp="1"/>
          </p:cNvSpPr>
          <p:nvPr>
            <p:ph type="title"/>
          </p:nvPr>
        </p:nvSpPr>
        <p:spPr>
          <a:xfrm>
            <a:off x="984594" y="349075"/>
            <a:ext cx="11003100" cy="1188900"/>
          </a:xfrm>
          <a:prstGeom prst="rect">
            <a:avLst/>
          </a:prstGeom>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None/>
            </a:pPr>
            <a:r>
              <a:rPr lang="en-US" sz="3800" b="0">
                <a:solidFill>
                  <a:srgbClr val="262626"/>
                </a:solidFill>
                <a:latin typeface="Gill Sans"/>
                <a:ea typeface="Gill Sans"/>
                <a:cs typeface="Gill Sans"/>
                <a:sym typeface="Gill Sans"/>
              </a:rPr>
              <a:t>RADIO</a:t>
            </a:r>
            <a:r>
              <a:rPr lang="en-US" sz="2900" b="0">
                <a:solidFill>
                  <a:srgbClr val="262626"/>
                </a:solidFill>
                <a:latin typeface="Gill Sans"/>
                <a:ea typeface="Gill Sans"/>
                <a:cs typeface="Gill Sans"/>
                <a:sym typeface="Gill Sans"/>
              </a:rPr>
              <a:t> </a:t>
            </a:r>
            <a:r>
              <a:rPr lang="en-US" sz="3800" b="0">
                <a:solidFill>
                  <a:srgbClr val="262626"/>
                </a:solidFill>
                <a:latin typeface="Gill Sans"/>
                <a:ea typeface="Gill Sans"/>
                <a:cs typeface="Gill Sans"/>
                <a:sym typeface="Gill Sans"/>
              </a:rPr>
              <a:t>ADVERTISEMENT</a:t>
            </a:r>
            <a:endParaRPr/>
          </a:p>
        </p:txBody>
      </p:sp>
      <p:sp>
        <p:nvSpPr>
          <p:cNvPr id="222" name="Google Shape;222;g201e1eeaadb_0_0"/>
          <p:cNvSpPr txBox="1">
            <a:spLocks noGrp="1"/>
          </p:cNvSpPr>
          <p:nvPr>
            <p:ph type="sldNum" idx="12"/>
          </p:nvPr>
        </p:nvSpPr>
        <p:spPr>
          <a:xfrm>
            <a:off x="11549268" y="6413649"/>
            <a:ext cx="642600" cy="4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200"/>
              <a:buFont typeface="Arial"/>
              <a:buNone/>
            </a:pPr>
            <a:fld id="{00000000-1234-1234-1234-123412341234}" type="slidenum">
              <a:rPr lang="en-US"/>
              <a:t>6</a:t>
            </a:fld>
            <a:endParaRPr/>
          </a:p>
        </p:txBody>
      </p:sp>
      <p:sp>
        <p:nvSpPr>
          <p:cNvPr id="223" name="Google Shape;223;g201e1eeaadb_0_0"/>
          <p:cNvSpPr txBox="1">
            <a:spLocks noGrp="1"/>
          </p:cNvSpPr>
          <p:nvPr>
            <p:ph type="body" idx="1"/>
          </p:nvPr>
        </p:nvSpPr>
        <p:spPr>
          <a:xfrm>
            <a:off x="6259050" y="1763350"/>
            <a:ext cx="3986700" cy="4319700"/>
          </a:xfrm>
          <a:prstGeom prst="rect">
            <a:avLst/>
          </a:prstGeom>
        </p:spPr>
        <p:txBody>
          <a:bodyPr spcFirstLastPara="1" wrap="square" lIns="91425" tIns="45700" rIns="91425" bIns="45700" anchor="t" anchorCtr="0">
            <a:normAutofit/>
          </a:bodyPr>
          <a:lstStyle/>
          <a:p>
            <a:pPr marL="0" lvl="0" indent="0" algn="l" rtl="0">
              <a:lnSpc>
                <a:spcPct val="100000"/>
              </a:lnSpc>
              <a:spcBef>
                <a:spcPts val="1200"/>
              </a:spcBef>
              <a:spcAft>
                <a:spcPts val="0"/>
              </a:spcAft>
              <a:buNone/>
            </a:pPr>
            <a:endParaRPr sz="1100" b="1">
              <a:latin typeface="Arial"/>
              <a:ea typeface="Arial"/>
              <a:cs typeface="Arial"/>
              <a:sym typeface="Arial"/>
            </a:endParaRPr>
          </a:p>
          <a:p>
            <a:pPr marL="0" lvl="0" indent="0" algn="l" rtl="0">
              <a:lnSpc>
                <a:spcPct val="100000"/>
              </a:lnSpc>
              <a:spcBef>
                <a:spcPts val="1200"/>
              </a:spcBef>
              <a:spcAft>
                <a:spcPts val="0"/>
              </a:spcAft>
              <a:buNone/>
            </a:pPr>
            <a:endParaRPr sz="1100" b="1">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100" b="1">
                <a:latin typeface="Arial"/>
                <a:ea typeface="Arial"/>
                <a:cs typeface="Arial"/>
                <a:sym typeface="Arial"/>
              </a:rPr>
              <a:t>VIRGIN RADIO</a:t>
            </a:r>
            <a:endParaRPr sz="1100" b="1">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100">
                <a:latin typeface="Arial"/>
                <a:ea typeface="Arial"/>
                <a:cs typeface="Arial"/>
                <a:sym typeface="Arial"/>
              </a:rPr>
              <a:t>Demographic: 25-34 with a brand appeal to women 18-49.</a:t>
            </a:r>
            <a:endParaRPr sz="11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100">
                <a:latin typeface="Arial"/>
                <a:ea typeface="Arial"/>
                <a:cs typeface="Arial"/>
                <a:sym typeface="Arial"/>
              </a:rPr>
              <a:t>Average Household income: 70k per year.</a:t>
            </a:r>
            <a:endParaRPr sz="11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100">
                <a:latin typeface="Arial"/>
                <a:ea typeface="Arial"/>
                <a:cs typeface="Arial"/>
                <a:sym typeface="Arial"/>
              </a:rPr>
              <a:t>Listeners: 1.6 Million Per week</a:t>
            </a:r>
            <a:endParaRPr sz="11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100">
                <a:latin typeface="Arial"/>
                <a:ea typeface="Arial"/>
                <a:cs typeface="Arial"/>
                <a:sym typeface="Arial"/>
              </a:rPr>
              <a:t>Average Time Spent  Listening: 4.4 hours per day</a:t>
            </a:r>
            <a:endParaRPr sz="1100" i="1">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100" b="1">
                <a:latin typeface="Arial"/>
                <a:ea typeface="Arial"/>
                <a:cs typeface="Arial"/>
                <a:sym typeface="Arial"/>
              </a:rPr>
              <a:t>NEWSTALK 1010 </a:t>
            </a:r>
            <a:endParaRPr sz="1100" b="1">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100">
                <a:latin typeface="Arial"/>
                <a:ea typeface="Arial"/>
                <a:cs typeface="Arial"/>
                <a:sym typeface="Arial"/>
              </a:rPr>
              <a:t>Demographic: 35-64  with a brand appeal to 35-64</a:t>
            </a:r>
            <a:endParaRPr sz="11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100">
                <a:latin typeface="Arial"/>
                <a:ea typeface="Arial"/>
                <a:cs typeface="Arial"/>
                <a:sym typeface="Arial"/>
              </a:rPr>
              <a:t>Listeners: 650k Per week. </a:t>
            </a:r>
            <a:endParaRPr sz="1100">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US" sz="1100">
                <a:latin typeface="Arial"/>
                <a:ea typeface="Arial"/>
                <a:cs typeface="Arial"/>
                <a:sym typeface="Arial"/>
              </a:rPr>
              <a:t>Average Household income: 95k+ per year.</a:t>
            </a:r>
            <a:endParaRPr sz="1100">
              <a:latin typeface="Arial"/>
              <a:ea typeface="Arial"/>
              <a:cs typeface="Arial"/>
              <a:sym typeface="Arial"/>
            </a:endParaRPr>
          </a:p>
          <a:p>
            <a:pPr marL="0" lvl="0" indent="0" algn="l" rtl="0">
              <a:lnSpc>
                <a:spcPct val="100000"/>
              </a:lnSpc>
              <a:spcBef>
                <a:spcPts val="1200"/>
              </a:spcBef>
              <a:spcAft>
                <a:spcPts val="1200"/>
              </a:spcAft>
              <a:buNone/>
            </a:pPr>
            <a:r>
              <a:rPr lang="en-US" sz="1100">
                <a:latin typeface="Arial"/>
                <a:ea typeface="Arial"/>
                <a:cs typeface="Arial"/>
                <a:sym typeface="Arial"/>
              </a:rPr>
              <a:t>Average Time Spent  Listening: 6 hours per day </a:t>
            </a:r>
            <a:endParaRPr b="1"/>
          </a:p>
        </p:txBody>
      </p:sp>
      <p:pic>
        <p:nvPicPr>
          <p:cNvPr id="224" name="Google Shape;224;g201e1eeaadb_0_0"/>
          <p:cNvPicPr preferRelativeResize="0"/>
          <p:nvPr/>
        </p:nvPicPr>
        <p:blipFill rotWithShape="1">
          <a:blip r:embed="rId3">
            <a:alphaModFix/>
          </a:blip>
          <a:srcRect/>
          <a:stretch/>
        </p:blipFill>
        <p:spPr>
          <a:xfrm>
            <a:off x="899825" y="2805937"/>
            <a:ext cx="5026426" cy="2867499"/>
          </a:xfrm>
          <a:prstGeom prst="rect">
            <a:avLst/>
          </a:prstGeom>
          <a:noFill/>
          <a:ln>
            <a:noFill/>
          </a:ln>
        </p:spPr>
      </p:pic>
      <p:sp>
        <p:nvSpPr>
          <p:cNvPr id="225" name="Google Shape;225;g201e1eeaadb_0_0"/>
          <p:cNvSpPr txBox="1">
            <a:spLocks noGrp="1"/>
          </p:cNvSpPr>
          <p:nvPr>
            <p:ph type="body" idx="1"/>
          </p:nvPr>
        </p:nvSpPr>
        <p:spPr>
          <a:xfrm>
            <a:off x="626100" y="1189050"/>
            <a:ext cx="358500" cy="4995000"/>
          </a:xfrm>
          <a:prstGeom prst="rect">
            <a:avLst/>
          </a:prstGeom>
          <a:solidFill>
            <a:schemeClr val="lt1"/>
          </a:solid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1800"/>
              <a:buNone/>
            </a:pPr>
            <a:endParaRPr sz="1100" b="1">
              <a:highlight>
                <a:srgbClr val="FFFFFF"/>
              </a:highlight>
              <a:latin typeface="Arial"/>
              <a:ea typeface="Arial"/>
              <a:cs typeface="Arial"/>
              <a:sym typeface="Arial"/>
            </a:endParaRPr>
          </a:p>
          <a:p>
            <a:pPr marL="0" lvl="0" indent="0" algn="l" rtl="0">
              <a:lnSpc>
                <a:spcPct val="115000"/>
              </a:lnSpc>
              <a:spcBef>
                <a:spcPts val="0"/>
              </a:spcBef>
              <a:spcAft>
                <a:spcPts val="0"/>
              </a:spcAft>
              <a:buSzPts val="1800"/>
              <a:buNone/>
            </a:pPr>
            <a:endParaRPr sz="1100" b="1">
              <a:highlight>
                <a:srgbClr val="FFFFFF"/>
              </a:highlight>
              <a:latin typeface="Arial"/>
              <a:ea typeface="Arial"/>
              <a:cs typeface="Arial"/>
              <a:sym typeface="Arial"/>
            </a:endParaRPr>
          </a:p>
          <a:p>
            <a:pPr marL="0" lvl="0" indent="0" algn="l" rtl="0">
              <a:lnSpc>
                <a:spcPct val="115000"/>
              </a:lnSpc>
              <a:spcBef>
                <a:spcPts val="0"/>
              </a:spcBef>
              <a:spcAft>
                <a:spcPts val="0"/>
              </a:spcAft>
              <a:buSzPts val="1800"/>
              <a:buNone/>
            </a:pPr>
            <a:endParaRPr sz="1100" b="1">
              <a:highlight>
                <a:srgbClr val="FFFFFF"/>
              </a:highlight>
              <a:latin typeface="Arial"/>
              <a:ea typeface="Arial"/>
              <a:cs typeface="Arial"/>
              <a:sym typeface="Arial"/>
            </a:endParaRPr>
          </a:p>
          <a:p>
            <a:pPr marL="0" lvl="0" indent="0" algn="l" rtl="0">
              <a:lnSpc>
                <a:spcPct val="115000"/>
              </a:lnSpc>
              <a:spcBef>
                <a:spcPts val="0"/>
              </a:spcBef>
              <a:spcAft>
                <a:spcPts val="0"/>
              </a:spcAft>
              <a:buSzPts val="1800"/>
              <a:buNone/>
            </a:pPr>
            <a:endParaRPr sz="1100" b="1">
              <a:highlight>
                <a:srgbClr val="FFFFFF"/>
              </a:highlight>
              <a:latin typeface="Arial"/>
              <a:ea typeface="Arial"/>
              <a:cs typeface="Arial"/>
              <a:sym typeface="Arial"/>
            </a:endParaRPr>
          </a:p>
          <a:p>
            <a:pPr marL="0" lvl="0" indent="0" algn="l" rtl="0">
              <a:lnSpc>
                <a:spcPct val="115000"/>
              </a:lnSpc>
              <a:spcBef>
                <a:spcPts val="0"/>
              </a:spcBef>
              <a:spcAft>
                <a:spcPts val="0"/>
              </a:spcAft>
              <a:buSzPts val="1800"/>
              <a:buNone/>
            </a:pPr>
            <a:endParaRPr sz="1100" b="1">
              <a:highlight>
                <a:srgbClr val="FFFFFF"/>
              </a:highlight>
              <a:latin typeface="Arial"/>
              <a:ea typeface="Arial"/>
              <a:cs typeface="Arial"/>
              <a:sym typeface="Arial"/>
            </a:endParaRPr>
          </a:p>
          <a:p>
            <a:pPr marL="0" lvl="0" indent="0" algn="l" rtl="0">
              <a:lnSpc>
                <a:spcPct val="115000"/>
              </a:lnSpc>
              <a:spcBef>
                <a:spcPts val="0"/>
              </a:spcBef>
              <a:spcAft>
                <a:spcPts val="0"/>
              </a:spcAft>
              <a:buSzPts val="1800"/>
              <a:buNone/>
            </a:pPr>
            <a:endParaRPr sz="1100" b="1">
              <a:highlight>
                <a:srgbClr val="FFFFFF"/>
              </a:highlight>
              <a:latin typeface="Arial"/>
              <a:ea typeface="Arial"/>
              <a:cs typeface="Arial"/>
              <a:sym typeface="Arial"/>
            </a:endParaRPr>
          </a:p>
          <a:p>
            <a:pPr marL="0" lvl="0" indent="0" algn="l" rtl="0">
              <a:lnSpc>
                <a:spcPct val="115000"/>
              </a:lnSpc>
              <a:spcBef>
                <a:spcPts val="0"/>
              </a:spcBef>
              <a:spcAft>
                <a:spcPts val="0"/>
              </a:spcAft>
              <a:buSzPts val="1800"/>
              <a:buNone/>
            </a:pPr>
            <a:endParaRPr sz="1100" b="1">
              <a:highlight>
                <a:srgbClr val="FFFFFF"/>
              </a:highlight>
              <a:latin typeface="Arial"/>
              <a:ea typeface="Arial"/>
              <a:cs typeface="Arial"/>
              <a:sym typeface="Arial"/>
            </a:endParaRPr>
          </a:p>
          <a:p>
            <a:pPr marL="0" lvl="0" indent="0" algn="l" rtl="0">
              <a:lnSpc>
                <a:spcPct val="115000"/>
              </a:lnSpc>
              <a:spcBef>
                <a:spcPts val="0"/>
              </a:spcBef>
              <a:spcAft>
                <a:spcPts val="0"/>
              </a:spcAft>
              <a:buSzPts val="1800"/>
              <a:buNone/>
            </a:pPr>
            <a:endParaRPr sz="1100" b="1">
              <a:highlight>
                <a:srgbClr val="FFFFFF"/>
              </a:highlight>
              <a:latin typeface="Arial"/>
              <a:ea typeface="Arial"/>
              <a:cs typeface="Arial"/>
              <a:sym typeface="Arial"/>
            </a:endParaRPr>
          </a:p>
          <a:p>
            <a:pPr marL="0" lvl="0" indent="0" algn="l" rtl="0">
              <a:lnSpc>
                <a:spcPct val="115000"/>
              </a:lnSpc>
              <a:spcBef>
                <a:spcPts val="0"/>
              </a:spcBef>
              <a:spcAft>
                <a:spcPts val="0"/>
              </a:spcAft>
              <a:buSzPts val="1800"/>
              <a:buNone/>
            </a:pPr>
            <a:endParaRPr sz="1100" b="1">
              <a:highlight>
                <a:srgbClr val="FFFFFF"/>
              </a:highlight>
              <a:latin typeface="Arial"/>
              <a:ea typeface="Arial"/>
              <a:cs typeface="Arial"/>
              <a:sym typeface="Arial"/>
            </a:endParaRPr>
          </a:p>
          <a:p>
            <a:pPr marL="0" lvl="0" indent="0" algn="l" rtl="0">
              <a:lnSpc>
                <a:spcPct val="115000"/>
              </a:lnSpc>
              <a:spcBef>
                <a:spcPts val="0"/>
              </a:spcBef>
              <a:spcAft>
                <a:spcPts val="0"/>
              </a:spcAft>
              <a:buSzPts val="1800"/>
              <a:buNone/>
            </a:pPr>
            <a:endParaRPr sz="1100" b="1">
              <a:highlight>
                <a:srgbClr val="FFFFFF"/>
              </a:highlight>
              <a:latin typeface="Arial"/>
              <a:ea typeface="Arial"/>
              <a:cs typeface="Arial"/>
              <a:sym typeface="Arial"/>
            </a:endParaRPr>
          </a:p>
          <a:p>
            <a:pPr marL="0" lvl="0" indent="0" algn="l" rtl="0">
              <a:lnSpc>
                <a:spcPct val="115000"/>
              </a:lnSpc>
              <a:spcBef>
                <a:spcPts val="0"/>
              </a:spcBef>
              <a:spcAft>
                <a:spcPts val="0"/>
              </a:spcAft>
              <a:buSzPts val="1800"/>
              <a:buNone/>
            </a:pPr>
            <a:endParaRPr sz="1100" b="1">
              <a:highlight>
                <a:srgbClr val="FFFFFF"/>
              </a:highlight>
              <a:latin typeface="Arial"/>
              <a:ea typeface="Arial"/>
              <a:cs typeface="Arial"/>
              <a:sym typeface="Arial"/>
            </a:endParaRPr>
          </a:p>
          <a:p>
            <a:pPr marL="0" lvl="0" indent="0" algn="l" rtl="0">
              <a:lnSpc>
                <a:spcPct val="115000"/>
              </a:lnSpc>
              <a:spcBef>
                <a:spcPts val="0"/>
              </a:spcBef>
              <a:spcAft>
                <a:spcPts val="0"/>
              </a:spcAft>
              <a:buSzPts val="1800"/>
              <a:buNone/>
            </a:pPr>
            <a:endParaRPr sz="1100" b="1">
              <a:highlight>
                <a:srgbClr val="FFFFFF"/>
              </a:highlight>
              <a:latin typeface="Arial"/>
              <a:ea typeface="Arial"/>
              <a:cs typeface="Arial"/>
              <a:sym typeface="Arial"/>
            </a:endParaRPr>
          </a:p>
          <a:p>
            <a:pPr marL="0" lvl="0" indent="0" algn="l" rtl="0">
              <a:lnSpc>
                <a:spcPct val="115000"/>
              </a:lnSpc>
              <a:spcBef>
                <a:spcPts val="0"/>
              </a:spcBef>
              <a:spcAft>
                <a:spcPts val="0"/>
              </a:spcAft>
              <a:buSzPts val="1800"/>
              <a:buNone/>
            </a:pPr>
            <a:endParaRPr sz="1100" b="1">
              <a:highlight>
                <a:srgbClr val="FFFFFF"/>
              </a:highlight>
              <a:latin typeface="Arial"/>
              <a:ea typeface="Arial"/>
              <a:cs typeface="Arial"/>
              <a:sym typeface="Arial"/>
            </a:endParaRPr>
          </a:p>
          <a:p>
            <a:pPr marL="0" lvl="0" indent="0" algn="l" rtl="0">
              <a:lnSpc>
                <a:spcPct val="115000"/>
              </a:lnSpc>
              <a:spcBef>
                <a:spcPts val="0"/>
              </a:spcBef>
              <a:spcAft>
                <a:spcPts val="0"/>
              </a:spcAft>
              <a:buSzPts val="1800"/>
              <a:buNone/>
            </a:pPr>
            <a:endParaRPr sz="1100" b="1">
              <a:highlight>
                <a:srgbClr val="FFFFFF"/>
              </a:highlight>
              <a:latin typeface="Arial"/>
              <a:ea typeface="Arial"/>
              <a:cs typeface="Arial"/>
              <a:sym typeface="Arial"/>
            </a:endParaRPr>
          </a:p>
          <a:p>
            <a:pPr marL="0" lvl="0" indent="0" algn="l" rtl="0">
              <a:lnSpc>
                <a:spcPct val="115000"/>
              </a:lnSpc>
              <a:spcBef>
                <a:spcPts val="0"/>
              </a:spcBef>
              <a:spcAft>
                <a:spcPts val="0"/>
              </a:spcAft>
              <a:buSzPts val="1800"/>
              <a:buNone/>
            </a:pPr>
            <a:endParaRPr sz="1100" b="1">
              <a:highlight>
                <a:srgbClr val="FFFFFF"/>
              </a:highlight>
              <a:latin typeface="Arial"/>
              <a:ea typeface="Arial"/>
              <a:cs typeface="Arial"/>
              <a:sym typeface="Arial"/>
            </a:endParaRPr>
          </a:p>
          <a:p>
            <a:pPr marL="0" lvl="0" indent="0" algn="l" rtl="0">
              <a:lnSpc>
                <a:spcPct val="115000"/>
              </a:lnSpc>
              <a:spcBef>
                <a:spcPts val="0"/>
              </a:spcBef>
              <a:spcAft>
                <a:spcPts val="0"/>
              </a:spcAft>
              <a:buSzPts val="1800"/>
              <a:buNone/>
            </a:pPr>
            <a:endParaRPr sz="1100" b="1">
              <a:highlight>
                <a:srgbClr val="FFFFFF"/>
              </a:highlight>
              <a:latin typeface="Arial"/>
              <a:ea typeface="Arial"/>
              <a:cs typeface="Arial"/>
              <a:sym typeface="Arial"/>
            </a:endParaRPr>
          </a:p>
          <a:p>
            <a:pPr marL="0" lvl="0" indent="0" algn="l" rtl="0">
              <a:lnSpc>
                <a:spcPct val="115000"/>
              </a:lnSpc>
              <a:spcBef>
                <a:spcPts val="0"/>
              </a:spcBef>
              <a:spcAft>
                <a:spcPts val="0"/>
              </a:spcAft>
              <a:buSzPts val="1800"/>
              <a:buNone/>
            </a:pPr>
            <a:endParaRPr sz="1100" b="1">
              <a:highlight>
                <a:srgbClr val="FFFFFF"/>
              </a:highlight>
              <a:latin typeface="Arial"/>
              <a:ea typeface="Arial"/>
              <a:cs typeface="Arial"/>
              <a:sym typeface="Arial"/>
            </a:endParaRPr>
          </a:p>
          <a:p>
            <a:pPr marL="0" lvl="0" indent="0" algn="l" rtl="0">
              <a:lnSpc>
                <a:spcPct val="115000"/>
              </a:lnSpc>
              <a:spcBef>
                <a:spcPts val="0"/>
              </a:spcBef>
              <a:spcAft>
                <a:spcPts val="0"/>
              </a:spcAft>
              <a:buSzPts val="1800"/>
              <a:buNone/>
            </a:pPr>
            <a:endParaRPr sz="1100" b="1">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highlight>
                <a:srgbClr val="FFFFFF"/>
              </a:highlight>
              <a:latin typeface="Arial"/>
              <a:ea typeface="Arial"/>
              <a:cs typeface="Arial"/>
              <a:sym typeface="Arial"/>
            </a:endParaRPr>
          </a:p>
        </p:txBody>
      </p:sp>
      <p:sp>
        <p:nvSpPr>
          <p:cNvPr id="226" name="Google Shape;226;g201e1eeaadb_0_0"/>
          <p:cNvSpPr txBox="1"/>
          <p:nvPr/>
        </p:nvSpPr>
        <p:spPr>
          <a:xfrm>
            <a:off x="984600" y="1385575"/>
            <a:ext cx="9807300" cy="981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US" sz="1600">
                <a:solidFill>
                  <a:srgbClr val="666666"/>
                </a:solidFill>
                <a:latin typeface="Roboto"/>
                <a:ea typeface="Roboto"/>
                <a:cs typeface="Roboto"/>
                <a:sym typeface="Roboto"/>
              </a:rPr>
              <a:t>CPF Ontario worked with Bell Media to run a radio advertising campaign from October 17 - December 4. </a:t>
            </a:r>
            <a:endParaRPr sz="1600">
              <a:solidFill>
                <a:srgbClr val="666666"/>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400"/>
              <a:buFont typeface="Arial"/>
              <a:buNone/>
            </a:pPr>
            <a:r>
              <a:rPr lang="en-US" sz="1600">
                <a:solidFill>
                  <a:srgbClr val="666666"/>
                </a:solidFill>
                <a:latin typeface="Roboto"/>
                <a:ea typeface="Roboto"/>
                <a:cs typeface="Roboto"/>
                <a:sym typeface="Roboto"/>
              </a:rPr>
              <a:t>We targeted parents of high school and college students by advertising on Newstalk1010. </a:t>
            </a:r>
            <a:endParaRPr sz="1300" i="0" u="none" strike="noStrike" cap="none">
              <a:solidFill>
                <a:srgbClr val="666666"/>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rgbClr val="666666"/>
              </a:solidFill>
              <a:latin typeface="Helvetica Neue Light"/>
              <a:ea typeface="Helvetica Neue Light"/>
              <a:cs typeface="Helvetica Neue Light"/>
              <a:sym typeface="Helvetica Neue Light"/>
            </a:endParaRPr>
          </a:p>
        </p:txBody>
      </p:sp>
      <p:pic>
        <p:nvPicPr>
          <p:cNvPr id="227" name="Google Shape;227;g201e1eeaadb_0_0" title="CANADIAN PARENTS FOR FRENCH ONTARIO 2022-02 (SAY OUI FEB 2022).mp3">
            <a:hlinkClick r:id="rId4"/>
          </p:cNvPr>
          <p:cNvPicPr preferRelativeResize="0"/>
          <p:nvPr/>
        </p:nvPicPr>
        <p:blipFill rotWithShape="1">
          <a:blip r:embed="rId5">
            <a:alphaModFix/>
          </a:blip>
          <a:srcRect/>
          <a:stretch/>
        </p:blipFill>
        <p:spPr>
          <a:xfrm>
            <a:off x="9938673" y="2883223"/>
            <a:ext cx="1548750" cy="1548750"/>
          </a:xfrm>
          <a:prstGeom prst="rect">
            <a:avLst/>
          </a:prstGeom>
          <a:noFill/>
          <a:ln>
            <a:noFill/>
          </a:ln>
        </p:spPr>
      </p:pic>
      <p:pic>
        <p:nvPicPr>
          <p:cNvPr id="228" name="Google Shape;228;g201e1eeaadb_0_0"/>
          <p:cNvPicPr preferRelativeResize="0"/>
          <p:nvPr/>
        </p:nvPicPr>
        <p:blipFill rotWithShape="1">
          <a:blip r:embed="rId6">
            <a:alphaModFix/>
          </a:blip>
          <a:srcRect t="12738" b="12939"/>
          <a:stretch/>
        </p:blipFill>
        <p:spPr>
          <a:xfrm>
            <a:off x="9747325" y="4474512"/>
            <a:ext cx="2083849" cy="1548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g203a9f27b5f_0_9"/>
          <p:cNvPicPr preferRelativeResize="0"/>
          <p:nvPr/>
        </p:nvPicPr>
        <p:blipFill rotWithShape="1">
          <a:blip r:embed="rId3">
            <a:alphaModFix/>
          </a:blip>
          <a:srcRect l="10088"/>
          <a:stretch/>
        </p:blipFill>
        <p:spPr>
          <a:xfrm>
            <a:off x="362600" y="1458671"/>
            <a:ext cx="5798100" cy="5362678"/>
          </a:xfrm>
          <a:prstGeom prst="rect">
            <a:avLst/>
          </a:prstGeom>
          <a:noFill/>
          <a:ln>
            <a:noFill/>
          </a:ln>
        </p:spPr>
      </p:pic>
      <p:sp>
        <p:nvSpPr>
          <p:cNvPr id="235" name="Google Shape;235;g203a9f27b5f_0_9"/>
          <p:cNvSpPr txBox="1">
            <a:spLocks noGrp="1"/>
          </p:cNvSpPr>
          <p:nvPr>
            <p:ph type="sldNum" idx="12"/>
          </p:nvPr>
        </p:nvSpPr>
        <p:spPr>
          <a:xfrm>
            <a:off x="11549268" y="6413649"/>
            <a:ext cx="642600" cy="4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a:t>
            </a:fld>
            <a:endParaRPr/>
          </a:p>
        </p:txBody>
      </p:sp>
      <p:pic>
        <p:nvPicPr>
          <p:cNvPr id="236" name="Google Shape;236;g203a9f27b5f_0_9"/>
          <p:cNvPicPr preferRelativeResize="0"/>
          <p:nvPr/>
        </p:nvPicPr>
        <p:blipFill>
          <a:blip r:embed="rId4">
            <a:alphaModFix/>
          </a:blip>
          <a:stretch>
            <a:fillRect/>
          </a:stretch>
        </p:blipFill>
        <p:spPr>
          <a:xfrm>
            <a:off x="6037825" y="264725"/>
            <a:ext cx="6077850" cy="6055600"/>
          </a:xfrm>
          <a:prstGeom prst="rect">
            <a:avLst/>
          </a:prstGeom>
          <a:noFill/>
          <a:ln>
            <a:noFill/>
          </a:ln>
        </p:spPr>
      </p:pic>
      <p:sp>
        <p:nvSpPr>
          <p:cNvPr id="237" name="Google Shape;237;g203a9f27b5f_0_9"/>
          <p:cNvSpPr txBox="1"/>
          <p:nvPr/>
        </p:nvSpPr>
        <p:spPr>
          <a:xfrm>
            <a:off x="362475" y="223175"/>
            <a:ext cx="5565000" cy="569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2500">
                <a:solidFill>
                  <a:srgbClr val="262626"/>
                </a:solidFill>
                <a:latin typeface="Gill Sans"/>
                <a:ea typeface="Gill Sans"/>
                <a:cs typeface="Gill Sans"/>
                <a:sym typeface="Gill Sans"/>
              </a:rPr>
              <a:t>ORGANIC SOCIAL MEDIA STRATEGY</a:t>
            </a:r>
            <a:endParaRPr sz="2500">
              <a:solidFill>
                <a:srgbClr val="262626"/>
              </a:solidFill>
              <a:latin typeface="Gill Sans"/>
              <a:ea typeface="Gill Sans"/>
              <a:cs typeface="Gill Sans"/>
              <a:sym typeface="Gill Sans"/>
            </a:endParaRPr>
          </a:p>
        </p:txBody>
      </p:sp>
      <p:sp>
        <p:nvSpPr>
          <p:cNvPr id="238" name="Google Shape;238;g203a9f27b5f_0_9"/>
          <p:cNvSpPr txBox="1"/>
          <p:nvPr/>
        </p:nvSpPr>
        <p:spPr>
          <a:xfrm>
            <a:off x="362475" y="691775"/>
            <a:ext cx="5133600" cy="895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US">
                <a:solidFill>
                  <a:srgbClr val="666666"/>
                </a:solidFill>
                <a:latin typeface="Roboto"/>
                <a:ea typeface="Roboto"/>
                <a:cs typeface="Roboto"/>
                <a:sym typeface="Roboto"/>
              </a:rPr>
              <a:t>CPF Ontario ran several social campaigns on our Facebook and Twitter accounts from November to March.</a:t>
            </a:r>
            <a:endParaRPr>
              <a:solidFill>
                <a:srgbClr val="666666"/>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r>
              <a:rPr lang="en-US">
                <a:solidFill>
                  <a:srgbClr val="666666"/>
                </a:solidFill>
                <a:latin typeface="Calibri"/>
                <a:ea typeface="Calibri"/>
                <a:cs typeface="Calibri"/>
                <a:sym typeface="Calibri"/>
              </a:rPr>
              <a:t>.</a:t>
            </a:r>
            <a:endParaRPr sz="1500" b="0" i="0" u="none" strike="noStrike" cap="none">
              <a:solidFill>
                <a:srgbClr val="666666"/>
              </a:solidFill>
              <a:latin typeface="Helvetica Neue Light"/>
              <a:ea typeface="Helvetica Neue Light"/>
              <a:cs typeface="Helvetica Neue Light"/>
              <a:sym typeface="Helvetica Neue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203a9f27b5f_0_28"/>
          <p:cNvSpPr txBox="1">
            <a:spLocks noGrp="1"/>
          </p:cNvSpPr>
          <p:nvPr>
            <p:ph type="sldNum" idx="12"/>
          </p:nvPr>
        </p:nvSpPr>
        <p:spPr>
          <a:xfrm>
            <a:off x="11549268" y="6413649"/>
            <a:ext cx="642600" cy="40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a:t>
            </a:fld>
            <a:endParaRPr/>
          </a:p>
        </p:txBody>
      </p:sp>
      <p:pic>
        <p:nvPicPr>
          <p:cNvPr id="245" name="Google Shape;245;g203a9f27b5f_0_28"/>
          <p:cNvPicPr preferRelativeResize="0"/>
          <p:nvPr/>
        </p:nvPicPr>
        <p:blipFill>
          <a:blip r:embed="rId3">
            <a:alphaModFix/>
          </a:blip>
          <a:stretch>
            <a:fillRect/>
          </a:stretch>
        </p:blipFill>
        <p:spPr>
          <a:xfrm>
            <a:off x="5282025" y="405075"/>
            <a:ext cx="6531726" cy="5754150"/>
          </a:xfrm>
          <a:prstGeom prst="rect">
            <a:avLst/>
          </a:prstGeom>
          <a:noFill/>
          <a:ln>
            <a:noFill/>
          </a:ln>
        </p:spPr>
      </p:pic>
      <p:sp>
        <p:nvSpPr>
          <p:cNvPr id="246" name="Google Shape;246;g203a9f27b5f_0_28"/>
          <p:cNvSpPr txBox="1"/>
          <p:nvPr/>
        </p:nvSpPr>
        <p:spPr>
          <a:xfrm>
            <a:off x="362475" y="223175"/>
            <a:ext cx="52752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2200">
                <a:solidFill>
                  <a:srgbClr val="262626"/>
                </a:solidFill>
                <a:latin typeface="Gill Sans"/>
                <a:ea typeface="Gill Sans"/>
                <a:cs typeface="Gill Sans"/>
                <a:sym typeface="Gill Sans"/>
              </a:rPr>
              <a:t>ORGANIC SOCIAL MEDIA STRATEGY, continued</a:t>
            </a:r>
            <a:r>
              <a:rPr lang="en-US" sz="2600" b="0" i="0" u="none" strike="noStrike" cap="none">
                <a:solidFill>
                  <a:srgbClr val="2F3342"/>
                </a:solidFill>
                <a:latin typeface="Calibri"/>
                <a:ea typeface="Calibri"/>
                <a:cs typeface="Calibri"/>
                <a:sym typeface="Calibri"/>
              </a:rPr>
              <a:t>:</a:t>
            </a:r>
            <a:endParaRPr sz="2600" b="0" i="0" u="none" strike="noStrike" cap="none">
              <a:solidFill>
                <a:srgbClr val="2F3342"/>
              </a:solidFill>
              <a:latin typeface="Calibri"/>
              <a:ea typeface="Calibri"/>
              <a:cs typeface="Calibri"/>
              <a:sym typeface="Calibri"/>
            </a:endParaRPr>
          </a:p>
        </p:txBody>
      </p:sp>
      <p:sp>
        <p:nvSpPr>
          <p:cNvPr id="247" name="Google Shape;247;g203a9f27b5f_0_28"/>
          <p:cNvSpPr txBox="1"/>
          <p:nvPr/>
        </p:nvSpPr>
        <p:spPr>
          <a:xfrm>
            <a:off x="362475" y="1128275"/>
            <a:ext cx="4919400" cy="895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US">
                <a:solidFill>
                  <a:srgbClr val="666666"/>
                </a:solidFill>
                <a:latin typeface="Roboto"/>
                <a:ea typeface="Roboto"/>
                <a:cs typeface="Roboto"/>
                <a:sym typeface="Roboto"/>
              </a:rPr>
              <a:t>CPF Ontario promoted the SayOUI.ca website through our partner social networks from January to March, 2023.</a:t>
            </a:r>
            <a:endParaRPr>
              <a:solidFill>
                <a:srgbClr val="666666"/>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r>
              <a:rPr lang="en-US">
                <a:solidFill>
                  <a:srgbClr val="666666"/>
                </a:solidFill>
                <a:latin typeface="Calibri"/>
                <a:ea typeface="Calibri"/>
                <a:cs typeface="Calibri"/>
                <a:sym typeface="Calibri"/>
              </a:rPr>
              <a:t>.</a:t>
            </a:r>
            <a:endParaRPr sz="1500" b="0" i="0" u="none" strike="noStrike" cap="none">
              <a:solidFill>
                <a:srgbClr val="666666"/>
              </a:solidFill>
              <a:latin typeface="Helvetica Neue Light"/>
              <a:ea typeface="Helvetica Neue Light"/>
              <a:cs typeface="Helvetica Neue Light"/>
              <a:sym typeface="Helvetica Neue Light"/>
            </a:endParaRPr>
          </a:p>
        </p:txBody>
      </p:sp>
      <p:pic>
        <p:nvPicPr>
          <p:cNvPr id="248" name="Google Shape;248;g203a9f27b5f_0_28"/>
          <p:cNvPicPr preferRelativeResize="0"/>
          <p:nvPr/>
        </p:nvPicPr>
        <p:blipFill>
          <a:blip r:embed="rId4">
            <a:alphaModFix/>
          </a:blip>
          <a:stretch>
            <a:fillRect/>
          </a:stretch>
        </p:blipFill>
        <p:spPr>
          <a:xfrm>
            <a:off x="457200" y="2024075"/>
            <a:ext cx="4394900" cy="4394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9"/>
          <p:cNvPicPr preferRelativeResize="0">
            <a:picLocks noGrp="1"/>
          </p:cNvPicPr>
          <p:nvPr>
            <p:ph type="pic" idx="2"/>
          </p:nvPr>
        </p:nvPicPr>
        <p:blipFill rotWithShape="1">
          <a:blip r:embed="rId3">
            <a:alphaModFix/>
          </a:blip>
          <a:srcRect t="7812" b="7813"/>
          <a:stretch/>
        </p:blipFill>
        <p:spPr>
          <a:xfrm>
            <a:off x="-1" y="-10217"/>
            <a:ext cx="12192000" cy="6858000"/>
          </a:xfrm>
          <a:prstGeom prst="rect">
            <a:avLst/>
          </a:prstGeom>
          <a:noFill/>
          <a:ln>
            <a:noFill/>
          </a:ln>
        </p:spPr>
      </p:pic>
      <p:sp>
        <p:nvSpPr>
          <p:cNvPr id="254" name="Google Shape;254;p9"/>
          <p:cNvSpPr/>
          <p:nvPr/>
        </p:nvSpPr>
        <p:spPr>
          <a:xfrm flipH="1">
            <a:off x="791413" y="502215"/>
            <a:ext cx="10638585" cy="5706080"/>
          </a:xfrm>
          <a:prstGeom prst="rect">
            <a:avLst/>
          </a:prstGeom>
          <a:noFill/>
          <a:ln w="88900" cap="flat" cmpd="sng">
            <a:solidFill>
              <a:srgbClr val="2F334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5" name="Google Shape;255;p9"/>
          <p:cNvSpPr/>
          <p:nvPr/>
        </p:nvSpPr>
        <p:spPr>
          <a:xfrm flipH="1">
            <a:off x="11549268" y="6356350"/>
            <a:ext cx="672142" cy="501650"/>
          </a:xfrm>
          <a:prstGeom prst="snip1Rect">
            <a:avLst>
              <a:gd name="adj" fmla="val 16667"/>
            </a:avLst>
          </a:prstGeom>
          <a:solidFill>
            <a:srgbClr val="2F33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6" name="Google Shape;256;p9"/>
          <p:cNvSpPr txBox="1">
            <a:spLocks noGrp="1"/>
          </p:cNvSpPr>
          <p:nvPr>
            <p:ph type="sldNum" idx="12"/>
          </p:nvPr>
        </p:nvSpPr>
        <p:spPr>
          <a:xfrm>
            <a:off x="11549268" y="6413649"/>
            <a:ext cx="642731" cy="40780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9</a:t>
            </a:fld>
            <a:endParaRPr/>
          </a:p>
        </p:txBody>
      </p:sp>
      <p:sp>
        <p:nvSpPr>
          <p:cNvPr id="257" name="Google Shape;257;p9"/>
          <p:cNvSpPr/>
          <p:nvPr/>
        </p:nvSpPr>
        <p:spPr>
          <a:xfrm rot="10800000">
            <a:off x="1188791" y="1361962"/>
            <a:ext cx="6244736" cy="3540191"/>
          </a:xfrm>
          <a:prstGeom prst="rect">
            <a:avLst/>
          </a:prstGeom>
          <a:gradFill>
            <a:gsLst>
              <a:gs pos="0">
                <a:srgbClr val="038B30">
                  <a:alpha val="69411"/>
                </a:srgbClr>
              </a:gs>
              <a:gs pos="50000">
                <a:srgbClr val="05EE55">
                  <a:alpha val="69411"/>
                </a:srgbClr>
              </a:gs>
              <a:gs pos="100000">
                <a:srgbClr val="C0F400">
                  <a:alpha val="69411"/>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8" name="Google Shape;258;p9" descr="Open square"/>
          <p:cNvPicPr preferRelativeResize="0"/>
          <p:nvPr/>
        </p:nvPicPr>
        <p:blipFill rotWithShape="1">
          <a:blip r:embed="rId4">
            <a:alphaModFix/>
          </a:blip>
          <a:srcRect/>
          <a:stretch/>
        </p:blipFill>
        <p:spPr>
          <a:xfrm rot="10800000">
            <a:off x="1636981" y="1804954"/>
            <a:ext cx="6560550" cy="3634491"/>
          </a:xfrm>
          <a:prstGeom prst="rect">
            <a:avLst/>
          </a:prstGeom>
          <a:noFill/>
          <a:ln>
            <a:noFill/>
          </a:ln>
        </p:spPr>
      </p:pic>
      <p:sp>
        <p:nvSpPr>
          <p:cNvPr id="259" name="Google Shape;259;p9"/>
          <p:cNvSpPr/>
          <p:nvPr/>
        </p:nvSpPr>
        <p:spPr>
          <a:xfrm rot="10800000">
            <a:off x="1952736" y="2207169"/>
            <a:ext cx="6244800" cy="3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9"/>
          <p:cNvSpPr txBox="1"/>
          <p:nvPr/>
        </p:nvSpPr>
        <p:spPr>
          <a:xfrm>
            <a:off x="2536075" y="2783350"/>
            <a:ext cx="5195400" cy="1483200"/>
          </a:xfrm>
          <a:prstGeom prst="rect">
            <a:avLst/>
          </a:prstGeom>
          <a:noFill/>
          <a:ln>
            <a:noFill/>
          </a:ln>
        </p:spPr>
        <p:txBody>
          <a:bodyPr spcFirstLastPara="1" wrap="square" lIns="0" tIns="45700" rIns="0" bIns="45700" anchor="t" anchorCtr="0">
            <a:noAutofit/>
          </a:bodyPr>
          <a:lstStyle/>
          <a:p>
            <a:pPr marL="0" marR="0" lvl="0" indent="0" algn="l" rtl="0">
              <a:lnSpc>
                <a:spcPct val="90000"/>
              </a:lnSpc>
              <a:spcBef>
                <a:spcPts val="0"/>
              </a:spcBef>
              <a:spcAft>
                <a:spcPts val="0"/>
              </a:spcAft>
              <a:buClr>
                <a:srgbClr val="2F3342"/>
              </a:buClr>
              <a:buSzPts val="4000"/>
              <a:buFont typeface="Arial"/>
              <a:buNone/>
            </a:pPr>
            <a:r>
              <a:rPr lang="en-US" sz="2900">
                <a:solidFill>
                  <a:srgbClr val="262626"/>
                </a:solidFill>
                <a:latin typeface="Gill Sans"/>
                <a:ea typeface="Gill Sans"/>
                <a:cs typeface="Gill Sans"/>
                <a:sym typeface="Gill Sans"/>
              </a:rPr>
              <a:t>REPORTING:</a:t>
            </a:r>
            <a:endParaRPr sz="2900">
              <a:solidFill>
                <a:srgbClr val="262626"/>
              </a:solidFill>
              <a:latin typeface="Gill Sans"/>
              <a:ea typeface="Gill Sans"/>
              <a:cs typeface="Gill Sans"/>
              <a:sym typeface="Gill Sans"/>
            </a:endParaRPr>
          </a:p>
          <a:p>
            <a:pPr marL="0" marR="0" lvl="0" indent="0" algn="l" rtl="0">
              <a:lnSpc>
                <a:spcPct val="90000"/>
              </a:lnSpc>
              <a:spcBef>
                <a:spcPts val="1000"/>
              </a:spcBef>
              <a:spcAft>
                <a:spcPts val="0"/>
              </a:spcAft>
              <a:buClr>
                <a:srgbClr val="2F3342"/>
              </a:buClr>
              <a:buSzPts val="4000"/>
              <a:buFont typeface="Arial"/>
              <a:buNone/>
            </a:pPr>
            <a:r>
              <a:rPr lang="en-US" sz="2900">
                <a:solidFill>
                  <a:srgbClr val="262626"/>
                </a:solidFill>
                <a:latin typeface="Gill Sans"/>
                <a:ea typeface="Gill Sans"/>
                <a:cs typeface="Gill Sans"/>
                <a:sym typeface="Gill Sans"/>
              </a:rPr>
              <a:t>KEY PERFORMANCE INDICATORS</a:t>
            </a:r>
            <a:endParaRPr sz="1400" b="0" i="0" u="none" strike="noStrike" cap="none">
              <a:solidFill>
                <a:srgbClr val="000000"/>
              </a:solidFill>
              <a:latin typeface="Arial"/>
              <a:ea typeface="Arial"/>
              <a:cs typeface="Arial"/>
              <a:sym typeface="Arial"/>
            </a:endParaRPr>
          </a:p>
        </p:txBody>
      </p:sp>
      <p:sp>
        <p:nvSpPr>
          <p:cNvPr id="261" name="Google Shape;261;p9"/>
          <p:cNvSpPr txBox="1">
            <a:spLocks noGrp="1"/>
          </p:cNvSpPr>
          <p:nvPr>
            <p:ph type="ftr" idx="11"/>
          </p:nvPr>
        </p:nvSpPr>
        <p:spPr>
          <a:xfrm>
            <a:off x="513984" y="6424628"/>
            <a:ext cx="4114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Canadian Parents for French (Ontario)</a:t>
            </a:r>
            <a:endParaRPr/>
          </a:p>
        </p:txBody>
      </p:sp>
      <p:pic>
        <p:nvPicPr>
          <p:cNvPr id="262" name="Google Shape;262;p9"/>
          <p:cNvPicPr preferRelativeResize="0"/>
          <p:nvPr/>
        </p:nvPicPr>
        <p:blipFill rotWithShape="1">
          <a:blip r:embed="rId5">
            <a:alphaModFix/>
          </a:blip>
          <a:srcRect/>
          <a:stretch/>
        </p:blipFill>
        <p:spPr>
          <a:xfrm>
            <a:off x="5296172" y="4574935"/>
            <a:ext cx="2645475" cy="1013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8">
      <a:dk1>
        <a:srgbClr val="000000"/>
      </a:dk1>
      <a:lt1>
        <a:srgbClr val="FFFFFF"/>
      </a:lt1>
      <a:dk2>
        <a:srgbClr val="44546A"/>
      </a:dk2>
      <a:lt2>
        <a:srgbClr val="E7E6E6"/>
      </a:lt2>
      <a:accent1>
        <a:srgbClr val="C0F400"/>
      </a:accent1>
      <a:accent2>
        <a:srgbClr val="05D74D"/>
      </a:accent2>
      <a:accent3>
        <a:srgbClr val="2F3342"/>
      </a:accent3>
      <a:accent4>
        <a:srgbClr val="038B30"/>
      </a:accent4>
      <a:accent5>
        <a:srgbClr val="05EE55"/>
      </a:accent5>
      <a:accent6>
        <a:srgbClr val="70AD47"/>
      </a:accent6>
      <a:hlink>
        <a:srgbClr val="05D74D"/>
      </a:hlink>
      <a:folHlink>
        <a:srgbClr val="C0F4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952</Words>
  <Application>Microsoft Office PowerPoint</Application>
  <PresentationFormat>Widescreen</PresentationFormat>
  <Paragraphs>834</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Century Gothic</vt:lpstr>
      <vt:lpstr>Roboto</vt:lpstr>
      <vt:lpstr>Calibri</vt:lpstr>
      <vt:lpstr>Helvetica Neue Light</vt:lpstr>
      <vt:lpstr>Arial</vt:lpstr>
      <vt:lpstr>Roboto Mono</vt:lpstr>
      <vt:lpstr>Gill Sans</vt:lpstr>
      <vt:lpstr>Times New Roman</vt:lpstr>
      <vt:lpstr>Office Theme</vt:lpstr>
      <vt:lpstr>CANADIAN PARENTS FOR FRENCH (ONTARIO)</vt:lpstr>
      <vt:lpstr>PowerPoint Presentation</vt:lpstr>
      <vt:lpstr>PowerPoint Presentation</vt:lpstr>
      <vt:lpstr>PowerPoint Presentation</vt:lpstr>
      <vt:lpstr>PowerPoint Presentation</vt:lpstr>
      <vt:lpstr>RADIO ADVERTISEMENT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CANADIAN PARENTS FOR FRENCH (ONTARIO)</dc:title>
  <dc:creator>Stephanie Filippi</dc:creator>
  <cp:lastModifiedBy>Stephanie Filippi</cp:lastModifiedBy>
  <cp:revision>1</cp:revision>
  <dcterms:created xsi:type="dcterms:W3CDTF">2022-04-05T14:33:22Z</dcterms:created>
  <dcterms:modified xsi:type="dcterms:W3CDTF">2023-03-23T13:31:50Z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